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8" r:id="rId3"/>
    <p:sldId id="260" r:id="rId4"/>
    <p:sldId id="279" r:id="rId5"/>
    <p:sldId id="280" r:id="rId6"/>
    <p:sldId id="281" r:id="rId7"/>
    <p:sldId id="283" r:id="rId8"/>
    <p:sldId id="262" r:id="rId9"/>
    <p:sldId id="284" r:id="rId10"/>
    <p:sldId id="264" r:id="rId11"/>
    <p:sldId id="285" r:id="rId12"/>
    <p:sldId id="288" r:id="rId13"/>
    <p:sldId id="286" r:id="rId14"/>
    <p:sldId id="266" r:id="rId15"/>
    <p:sldId id="287" r:id="rId16"/>
    <p:sldId id="289" r:id="rId17"/>
    <p:sldId id="293" r:id="rId18"/>
    <p:sldId id="292" r:id="rId19"/>
    <p:sldId id="291" r:id="rId20"/>
    <p:sldId id="294" r:id="rId21"/>
    <p:sldId id="295" r:id="rId22"/>
    <p:sldId id="296" r:id="rId23"/>
    <p:sldId id="297" r:id="rId24"/>
    <p:sldId id="29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252155-3F86-4ADA-A706-4A08011AA514}">
  <a:tblStyle styleId="{4C252155-3F86-4ADA-A706-4A08011AA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 snapToGrid="0">
      <p:cViewPr varScale="1">
        <p:scale>
          <a:sx n="160" d="100"/>
          <a:sy n="160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1A682A9F-3511-4A39-C5FD-E0245894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5F177BEC-7FA5-A541-6A8A-C75D5C17C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BB211F81-1E21-1F85-52E4-93675B950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56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3126EFE0-F452-8B9F-B868-8ED1FE60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37F6E568-B4FF-3A09-C91B-879E377E7F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43760706-2E50-81FE-EDED-21184AEA7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18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CAB0389-96F2-5D7A-A273-519C6C7D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8FC8171C-649E-64CC-6F1D-0A4D31288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08E7AD4C-D89A-8D08-EA2C-CFC6153C5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74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3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7D9F4930-925E-9D6A-5ECD-5FCE7CEB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5BF5DAC2-191E-3AF9-1924-E0AEB414C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7C9D9A53-CEAB-30B0-C73A-A0E4DA9A3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https://zyang91.github.io/septa-cut-analysis/percent-change-</a:t>
            </a:r>
            <a:r>
              <a:rPr lang="en-US"/>
              <a:t>peak.html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6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>
          <a:extLst>
            <a:ext uri="{FF2B5EF4-FFF2-40B4-BE49-F238E27FC236}">
              <a16:creationId xmlns:a16="http://schemas.microsoft.com/office/drawing/2014/main" id="{03C24244-BD88-27E9-F690-C6DCBC91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1d838b627_4_168:notes">
            <a:extLst>
              <a:ext uri="{FF2B5EF4-FFF2-40B4-BE49-F238E27FC236}">
                <a16:creationId xmlns:a16="http://schemas.microsoft.com/office/drawing/2014/main" id="{B447E6F7-0456-14D5-1478-0545F4D2A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1d838b627_4_168:notes">
            <a:extLst>
              <a:ext uri="{FF2B5EF4-FFF2-40B4-BE49-F238E27FC236}">
                <a16:creationId xmlns:a16="http://schemas.microsoft.com/office/drawing/2014/main" id="{829FF04D-5049-93C7-EAE1-1FD3C4EEA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https://zyang91.github.io/septa-cut-analysis/percent-change-non-</a:t>
            </a:r>
            <a:r>
              <a:rPr lang="en-US" dirty="0" err="1"/>
              <a:t>peak.html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41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4F002C59-70DD-B733-E01C-D4E6EDA7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9378E287-2BE0-CDB4-DBFB-B1D0BACC4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3B300F00-C420-0577-70B2-A79DC1CD8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94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25F5A-EC3F-202C-0349-338C5B40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9B28E-67F7-6DAB-DE72-B2C68BF1E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AC9E1-D7A7-5245-9EE5-C5B31666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5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</a:t>
            </a:r>
            <a:r>
              <a:rPr lang="en-US" b="1" dirty="0"/>
              <a:t>previous headway summary is technical</a:t>
            </a:r>
            <a:r>
              <a:rPr lang="en-US" dirty="0"/>
              <a:t>—it shows schedule changes, but </a:t>
            </a:r>
            <a:r>
              <a:rPr lang="en-US" b="1" dirty="0"/>
              <a:t>does not fully capture how those changes feel to riders in the real world</a:t>
            </a:r>
            <a:r>
              <a:rPr lang="en-US" dirty="0"/>
              <a:t>.</a:t>
            </a:r>
          </a:p>
          <a:p>
            <a:r>
              <a:rPr lang="en-US" b="1" dirty="0"/>
              <a:t>Service frequency is reduced by up to ~20% on some routes</a:t>
            </a:r>
            <a:r>
              <a:rPr lang="en-US" dirty="0"/>
              <a:t>, which means </a:t>
            </a:r>
            <a:r>
              <a:rPr lang="en-US" b="1" dirty="0"/>
              <a:t>fewer chances to catch the bus</a:t>
            </a:r>
            <a:r>
              <a:rPr lang="en-US" dirty="0"/>
              <a:t> and a higher risk of missing trips.</a:t>
            </a:r>
          </a:p>
          <a:p>
            <a:r>
              <a:rPr lang="en-US" b="1" dirty="0"/>
              <a:t>Peak headways increase</a:t>
            </a:r>
            <a:r>
              <a:rPr lang="en-US" dirty="0"/>
              <a:t> (e.g., from 15 to 20 minutes), so </a:t>
            </a:r>
            <a:r>
              <a:rPr lang="en-US" b="1" dirty="0"/>
              <a:t>workers may have to leave earlier or risk being late</a:t>
            </a:r>
            <a:r>
              <a:rPr lang="en-US" dirty="0"/>
              <a:t> to jobs, classes, or appointments.</a:t>
            </a:r>
          </a:p>
          <a:p>
            <a:r>
              <a:rPr lang="en-US" b="1" dirty="0"/>
              <a:t>Midday headways also increase</a:t>
            </a:r>
            <a:r>
              <a:rPr lang="en-US" dirty="0"/>
              <a:t>, making it harder to </a:t>
            </a:r>
            <a:r>
              <a:rPr lang="en-US" b="1" dirty="0"/>
              <a:t>string together errands, caregiving trips, and part-time work</a:t>
            </a:r>
            <a:r>
              <a:rPr lang="en-US" dirty="0"/>
              <a:t> across the day.</a:t>
            </a:r>
          </a:p>
          <a:p>
            <a:r>
              <a:rPr lang="en-US" b="1" dirty="0"/>
              <a:t>Effective travel times grow</a:t>
            </a:r>
            <a:r>
              <a:rPr lang="en-US" dirty="0"/>
              <a:t> because riders must </a:t>
            </a:r>
            <a:r>
              <a:rPr lang="en-US" b="1" dirty="0"/>
              <a:t>build in extra “buffer” time</a:t>
            </a:r>
            <a:r>
              <a:rPr lang="en-US" dirty="0"/>
              <a:t> to avoid being stranded by less frequent service.</a:t>
            </a:r>
          </a:p>
          <a:p>
            <a:r>
              <a:rPr lang="en-US" b="1" dirty="0"/>
              <a:t>Commuting trips become less reliable</a:t>
            </a:r>
            <a:r>
              <a:rPr lang="en-US" dirty="0"/>
              <a:t>, especially for workers with </a:t>
            </a:r>
            <a:r>
              <a:rPr lang="en-US" b="1" dirty="0"/>
              <a:t>inflexible start times, shift work, or multiple jobs</a:t>
            </a:r>
            <a:r>
              <a:rPr lang="en-US" dirty="0"/>
              <a:t>.</a:t>
            </a:r>
          </a:p>
          <a:p>
            <a:r>
              <a:rPr lang="en-US" dirty="0"/>
              <a:t>Some </a:t>
            </a:r>
            <a:r>
              <a:rPr lang="en-US" b="1" dirty="0"/>
              <a:t>“choice riders” may shift to driving or other modes</a:t>
            </a:r>
            <a:r>
              <a:rPr lang="en-US" dirty="0"/>
              <a:t>, but </a:t>
            </a:r>
            <a:r>
              <a:rPr lang="en-US" b="1" dirty="0"/>
              <a:t>transit-dependent riders have no easy alternatives and absorb the full cost of these cuts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F83F9B29-34CF-70F8-FEE0-18511779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7EE055AD-B916-16DD-EF96-A91D2B71B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05A80C3B-A4BF-14E1-8DA6-793BF421A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12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7B3994D4-6CC6-A10A-4878-5D546A03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d838b627_4_0:notes">
            <a:extLst>
              <a:ext uri="{FF2B5EF4-FFF2-40B4-BE49-F238E27FC236}">
                <a16:creationId xmlns:a16="http://schemas.microsoft.com/office/drawing/2014/main" id="{F65FBE39-0D48-8E35-9008-BC93883C5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d838b627_4_0:notes">
            <a:extLst>
              <a:ext uri="{FF2B5EF4-FFF2-40B4-BE49-F238E27FC236}">
                <a16:creationId xmlns:a16="http://schemas.microsoft.com/office/drawing/2014/main" id="{F15188E1-B4C2-9762-6102-A66763731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78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0500" y="531550"/>
            <a:ext cx="7782900" cy="15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0500" y="2087050"/>
            <a:ext cx="7782900" cy="3936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25295" y="2863619"/>
            <a:ext cx="9269294" cy="2449505"/>
            <a:chOff x="2477366" y="1218625"/>
            <a:chExt cx="7526833" cy="1989042"/>
          </a:xfrm>
        </p:grpSpPr>
        <p:sp>
          <p:nvSpPr>
            <p:cNvPr id="12" name="Google Shape;12;p2"/>
            <p:cNvSpPr/>
            <p:nvPr/>
          </p:nvSpPr>
          <p:spPr>
            <a:xfrm>
              <a:off x="2640100" y="1248060"/>
              <a:ext cx="814326" cy="1052496"/>
            </a:xfrm>
            <a:custGeom>
              <a:avLst/>
              <a:gdLst/>
              <a:ahLst/>
              <a:cxnLst/>
              <a:rect l="l" t="t" r="r" b="b"/>
              <a:pathLst>
                <a:path w="7940" h="10262" extrusionOk="0">
                  <a:moveTo>
                    <a:pt x="7929" y="3285"/>
                  </a:moveTo>
                  <a:lnTo>
                    <a:pt x="7608" y="3285"/>
                  </a:lnTo>
                  <a:lnTo>
                    <a:pt x="7608" y="2610"/>
                  </a:lnTo>
                  <a:lnTo>
                    <a:pt x="7210" y="2610"/>
                  </a:lnTo>
                  <a:lnTo>
                    <a:pt x="7210" y="1759"/>
                  </a:lnTo>
                  <a:lnTo>
                    <a:pt x="6137" y="1759"/>
                  </a:lnTo>
                  <a:lnTo>
                    <a:pt x="6137" y="2610"/>
                  </a:lnTo>
                  <a:lnTo>
                    <a:pt x="5739" y="2610"/>
                  </a:lnTo>
                  <a:lnTo>
                    <a:pt x="5739" y="3285"/>
                  </a:lnTo>
                  <a:lnTo>
                    <a:pt x="5175" y="3285"/>
                  </a:lnTo>
                  <a:lnTo>
                    <a:pt x="5175" y="4147"/>
                  </a:lnTo>
                  <a:cubicBezTo>
                    <a:pt x="4490" y="4169"/>
                    <a:pt x="3992" y="4213"/>
                    <a:pt x="3992" y="4280"/>
                  </a:cubicBezTo>
                  <a:lnTo>
                    <a:pt x="3992" y="4501"/>
                  </a:lnTo>
                  <a:lnTo>
                    <a:pt x="3992" y="4501"/>
                  </a:lnTo>
                  <a:lnTo>
                    <a:pt x="3992" y="4645"/>
                  </a:lnTo>
                  <a:lnTo>
                    <a:pt x="3992" y="4645"/>
                  </a:lnTo>
                  <a:lnTo>
                    <a:pt x="3992" y="4921"/>
                  </a:lnTo>
                  <a:lnTo>
                    <a:pt x="3992" y="4921"/>
                  </a:lnTo>
                  <a:lnTo>
                    <a:pt x="3992" y="5054"/>
                  </a:lnTo>
                  <a:lnTo>
                    <a:pt x="3992" y="5065"/>
                  </a:lnTo>
                  <a:lnTo>
                    <a:pt x="3992" y="5341"/>
                  </a:lnTo>
                  <a:lnTo>
                    <a:pt x="3992" y="5341"/>
                  </a:lnTo>
                  <a:lnTo>
                    <a:pt x="3992" y="5485"/>
                  </a:lnTo>
                  <a:lnTo>
                    <a:pt x="3992" y="5485"/>
                  </a:lnTo>
                  <a:lnTo>
                    <a:pt x="3992" y="5761"/>
                  </a:lnTo>
                  <a:lnTo>
                    <a:pt x="3992" y="5761"/>
                  </a:lnTo>
                  <a:lnTo>
                    <a:pt x="3992" y="5905"/>
                  </a:lnTo>
                  <a:lnTo>
                    <a:pt x="3992" y="5905"/>
                  </a:lnTo>
                  <a:lnTo>
                    <a:pt x="3992" y="6182"/>
                  </a:lnTo>
                  <a:lnTo>
                    <a:pt x="3992" y="6182"/>
                  </a:lnTo>
                  <a:lnTo>
                    <a:pt x="3992" y="6336"/>
                  </a:lnTo>
                  <a:lnTo>
                    <a:pt x="3992" y="6613"/>
                  </a:lnTo>
                  <a:lnTo>
                    <a:pt x="3992" y="6746"/>
                  </a:lnTo>
                  <a:lnTo>
                    <a:pt x="3992" y="6746"/>
                  </a:lnTo>
                  <a:lnTo>
                    <a:pt x="3992" y="7022"/>
                  </a:lnTo>
                  <a:lnTo>
                    <a:pt x="3992" y="7022"/>
                  </a:lnTo>
                  <a:lnTo>
                    <a:pt x="3992" y="7166"/>
                  </a:lnTo>
                  <a:lnTo>
                    <a:pt x="3992" y="7166"/>
                  </a:lnTo>
                  <a:lnTo>
                    <a:pt x="3992" y="7442"/>
                  </a:lnTo>
                  <a:lnTo>
                    <a:pt x="3992" y="7442"/>
                  </a:lnTo>
                  <a:lnTo>
                    <a:pt x="3992" y="7597"/>
                  </a:lnTo>
                  <a:lnTo>
                    <a:pt x="3992" y="7597"/>
                  </a:lnTo>
                  <a:lnTo>
                    <a:pt x="3992" y="7807"/>
                  </a:lnTo>
                  <a:lnTo>
                    <a:pt x="3561" y="7807"/>
                  </a:lnTo>
                  <a:lnTo>
                    <a:pt x="3561" y="3185"/>
                  </a:lnTo>
                  <a:lnTo>
                    <a:pt x="2986" y="3185"/>
                  </a:lnTo>
                  <a:lnTo>
                    <a:pt x="2986" y="863"/>
                  </a:lnTo>
                  <a:lnTo>
                    <a:pt x="2455" y="863"/>
                  </a:lnTo>
                  <a:lnTo>
                    <a:pt x="2455" y="0"/>
                  </a:lnTo>
                  <a:lnTo>
                    <a:pt x="1615" y="0"/>
                  </a:lnTo>
                  <a:lnTo>
                    <a:pt x="1615" y="863"/>
                  </a:lnTo>
                  <a:lnTo>
                    <a:pt x="1084" y="863"/>
                  </a:lnTo>
                  <a:lnTo>
                    <a:pt x="1084" y="3185"/>
                  </a:lnTo>
                  <a:lnTo>
                    <a:pt x="509" y="3185"/>
                  </a:lnTo>
                  <a:lnTo>
                    <a:pt x="509" y="3296"/>
                  </a:lnTo>
                  <a:lnTo>
                    <a:pt x="354" y="3296"/>
                  </a:lnTo>
                  <a:lnTo>
                    <a:pt x="354" y="3439"/>
                  </a:lnTo>
                  <a:lnTo>
                    <a:pt x="509" y="3439"/>
                  </a:lnTo>
                  <a:lnTo>
                    <a:pt x="509" y="3649"/>
                  </a:lnTo>
                  <a:lnTo>
                    <a:pt x="354" y="3649"/>
                  </a:lnTo>
                  <a:lnTo>
                    <a:pt x="354" y="3793"/>
                  </a:lnTo>
                  <a:lnTo>
                    <a:pt x="509" y="3793"/>
                  </a:lnTo>
                  <a:lnTo>
                    <a:pt x="509" y="4014"/>
                  </a:lnTo>
                  <a:lnTo>
                    <a:pt x="354" y="4014"/>
                  </a:lnTo>
                  <a:lnTo>
                    <a:pt x="354" y="4147"/>
                  </a:lnTo>
                  <a:lnTo>
                    <a:pt x="509" y="4147"/>
                  </a:lnTo>
                  <a:lnTo>
                    <a:pt x="509" y="4368"/>
                  </a:lnTo>
                  <a:lnTo>
                    <a:pt x="354" y="4368"/>
                  </a:lnTo>
                  <a:lnTo>
                    <a:pt x="354" y="4501"/>
                  </a:lnTo>
                  <a:lnTo>
                    <a:pt x="509" y="4501"/>
                  </a:lnTo>
                  <a:lnTo>
                    <a:pt x="509" y="4711"/>
                  </a:lnTo>
                  <a:lnTo>
                    <a:pt x="354" y="4711"/>
                  </a:lnTo>
                  <a:lnTo>
                    <a:pt x="354" y="4855"/>
                  </a:lnTo>
                  <a:lnTo>
                    <a:pt x="509" y="4855"/>
                  </a:lnTo>
                  <a:lnTo>
                    <a:pt x="509" y="5065"/>
                  </a:lnTo>
                  <a:lnTo>
                    <a:pt x="354" y="5065"/>
                  </a:lnTo>
                  <a:lnTo>
                    <a:pt x="354" y="5198"/>
                  </a:lnTo>
                  <a:lnTo>
                    <a:pt x="509" y="5198"/>
                  </a:lnTo>
                  <a:lnTo>
                    <a:pt x="509" y="5419"/>
                  </a:lnTo>
                  <a:lnTo>
                    <a:pt x="354" y="5419"/>
                  </a:lnTo>
                  <a:lnTo>
                    <a:pt x="354" y="5562"/>
                  </a:lnTo>
                  <a:lnTo>
                    <a:pt x="509" y="5562"/>
                  </a:lnTo>
                  <a:lnTo>
                    <a:pt x="509" y="5795"/>
                  </a:lnTo>
                  <a:lnTo>
                    <a:pt x="354" y="5795"/>
                  </a:lnTo>
                  <a:lnTo>
                    <a:pt x="354" y="5938"/>
                  </a:lnTo>
                  <a:lnTo>
                    <a:pt x="509" y="5938"/>
                  </a:lnTo>
                  <a:lnTo>
                    <a:pt x="509" y="6148"/>
                  </a:lnTo>
                  <a:lnTo>
                    <a:pt x="354" y="6148"/>
                  </a:lnTo>
                  <a:lnTo>
                    <a:pt x="354" y="6281"/>
                  </a:lnTo>
                  <a:lnTo>
                    <a:pt x="509" y="6281"/>
                  </a:lnTo>
                  <a:lnTo>
                    <a:pt x="509" y="6502"/>
                  </a:lnTo>
                  <a:lnTo>
                    <a:pt x="354" y="6502"/>
                  </a:lnTo>
                  <a:lnTo>
                    <a:pt x="354" y="6635"/>
                  </a:lnTo>
                  <a:lnTo>
                    <a:pt x="509" y="6635"/>
                  </a:lnTo>
                  <a:lnTo>
                    <a:pt x="509" y="6845"/>
                  </a:lnTo>
                  <a:lnTo>
                    <a:pt x="354" y="6845"/>
                  </a:lnTo>
                  <a:lnTo>
                    <a:pt x="354" y="6989"/>
                  </a:lnTo>
                  <a:lnTo>
                    <a:pt x="509" y="6989"/>
                  </a:lnTo>
                  <a:lnTo>
                    <a:pt x="509" y="7199"/>
                  </a:lnTo>
                  <a:lnTo>
                    <a:pt x="354" y="7199"/>
                  </a:lnTo>
                  <a:lnTo>
                    <a:pt x="354" y="7343"/>
                  </a:lnTo>
                  <a:lnTo>
                    <a:pt x="509" y="7343"/>
                  </a:lnTo>
                  <a:lnTo>
                    <a:pt x="509" y="7409"/>
                  </a:lnTo>
                  <a:lnTo>
                    <a:pt x="0" y="7409"/>
                  </a:lnTo>
                  <a:lnTo>
                    <a:pt x="0" y="10262"/>
                  </a:lnTo>
                  <a:lnTo>
                    <a:pt x="7940" y="10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061672" y="1366006"/>
              <a:ext cx="942526" cy="1075265"/>
            </a:xfrm>
            <a:custGeom>
              <a:avLst/>
              <a:gdLst/>
              <a:ahLst/>
              <a:cxnLst/>
              <a:rect l="l" t="t" r="r" b="b"/>
              <a:pathLst>
                <a:path w="9190" h="10484" extrusionOk="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01942" y="1366006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32659" y="1218625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44" y="3870"/>
                  </a:moveTo>
                  <a:lnTo>
                    <a:pt x="8968" y="3870"/>
                  </a:lnTo>
                  <a:lnTo>
                    <a:pt x="8968" y="3063"/>
                  </a:lnTo>
                  <a:lnTo>
                    <a:pt x="8493" y="3063"/>
                  </a:lnTo>
                  <a:lnTo>
                    <a:pt x="8493" y="2079"/>
                  </a:lnTo>
                  <a:lnTo>
                    <a:pt x="7243" y="2079"/>
                  </a:lnTo>
                  <a:lnTo>
                    <a:pt x="7243" y="3063"/>
                  </a:lnTo>
                  <a:lnTo>
                    <a:pt x="6768" y="3063"/>
                  </a:lnTo>
                  <a:lnTo>
                    <a:pt x="6768" y="3870"/>
                  </a:lnTo>
                  <a:lnTo>
                    <a:pt x="6104" y="3870"/>
                  </a:lnTo>
                  <a:lnTo>
                    <a:pt x="6104" y="4876"/>
                  </a:lnTo>
                  <a:cubicBezTo>
                    <a:pt x="5297" y="4898"/>
                    <a:pt x="4722" y="4954"/>
                    <a:pt x="4722" y="5031"/>
                  </a:cubicBezTo>
                  <a:lnTo>
                    <a:pt x="4722" y="5285"/>
                  </a:lnTo>
                  <a:lnTo>
                    <a:pt x="4722" y="5274"/>
                  </a:lnTo>
                  <a:lnTo>
                    <a:pt x="4722" y="5451"/>
                  </a:lnTo>
                  <a:cubicBezTo>
                    <a:pt x="4722" y="5451"/>
                    <a:pt x="4722" y="5451"/>
                    <a:pt x="4722" y="5462"/>
                  </a:cubicBezTo>
                  <a:lnTo>
                    <a:pt x="4722" y="5783"/>
                  </a:lnTo>
                  <a:lnTo>
                    <a:pt x="4722" y="5949"/>
                  </a:lnTo>
                  <a:lnTo>
                    <a:pt x="4722" y="5949"/>
                  </a:lnTo>
                  <a:lnTo>
                    <a:pt x="4722" y="6270"/>
                  </a:lnTo>
                  <a:lnTo>
                    <a:pt x="4722" y="6270"/>
                  </a:lnTo>
                  <a:lnTo>
                    <a:pt x="4722" y="6447"/>
                  </a:lnTo>
                  <a:cubicBezTo>
                    <a:pt x="4722" y="6447"/>
                    <a:pt x="4722" y="6447"/>
                    <a:pt x="4722" y="6458"/>
                  </a:cubicBezTo>
                  <a:lnTo>
                    <a:pt x="4722" y="6778"/>
                  </a:lnTo>
                  <a:cubicBezTo>
                    <a:pt x="4722" y="6767"/>
                    <a:pt x="4722" y="6767"/>
                    <a:pt x="4722" y="6767"/>
                  </a:cubicBezTo>
                  <a:lnTo>
                    <a:pt x="4722" y="6944"/>
                  </a:lnTo>
                  <a:cubicBezTo>
                    <a:pt x="4722" y="6944"/>
                    <a:pt x="4722" y="6944"/>
                    <a:pt x="4722" y="6944"/>
                  </a:cubicBezTo>
                  <a:lnTo>
                    <a:pt x="4722" y="7265"/>
                  </a:lnTo>
                  <a:lnTo>
                    <a:pt x="4722" y="7265"/>
                  </a:lnTo>
                  <a:lnTo>
                    <a:pt x="4722" y="7442"/>
                  </a:lnTo>
                  <a:cubicBezTo>
                    <a:pt x="4722" y="7442"/>
                    <a:pt x="4722" y="7442"/>
                    <a:pt x="4722" y="7442"/>
                  </a:cubicBezTo>
                  <a:lnTo>
                    <a:pt x="4722" y="7773"/>
                  </a:lnTo>
                  <a:lnTo>
                    <a:pt x="4722" y="7773"/>
                  </a:lnTo>
                  <a:lnTo>
                    <a:pt x="4722" y="7939"/>
                  </a:lnTo>
                  <a:lnTo>
                    <a:pt x="4722" y="7939"/>
                  </a:lnTo>
                  <a:lnTo>
                    <a:pt x="4722" y="8260"/>
                  </a:lnTo>
                  <a:lnTo>
                    <a:pt x="4722" y="8437"/>
                  </a:lnTo>
                  <a:lnTo>
                    <a:pt x="4722" y="8758"/>
                  </a:lnTo>
                  <a:lnTo>
                    <a:pt x="4722" y="8923"/>
                  </a:lnTo>
                  <a:cubicBezTo>
                    <a:pt x="4722" y="8934"/>
                    <a:pt x="4722" y="8934"/>
                    <a:pt x="4722" y="8934"/>
                  </a:cubicBezTo>
                  <a:lnTo>
                    <a:pt x="4722" y="9189"/>
                  </a:lnTo>
                  <a:lnTo>
                    <a:pt x="4191" y="9189"/>
                  </a:lnTo>
                  <a:lnTo>
                    <a:pt x="4191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2" y="0"/>
                  </a:lnTo>
                  <a:lnTo>
                    <a:pt x="1902" y="1006"/>
                  </a:lnTo>
                  <a:lnTo>
                    <a:pt x="1272" y="1006"/>
                  </a:lnTo>
                  <a:lnTo>
                    <a:pt x="1272" y="3749"/>
                  </a:lnTo>
                  <a:lnTo>
                    <a:pt x="598" y="3749"/>
                  </a:lnTo>
                  <a:lnTo>
                    <a:pt x="598" y="3881"/>
                  </a:lnTo>
                  <a:lnTo>
                    <a:pt x="421" y="3881"/>
                  </a:lnTo>
                  <a:lnTo>
                    <a:pt x="421" y="4058"/>
                  </a:lnTo>
                  <a:lnTo>
                    <a:pt x="598" y="4058"/>
                  </a:lnTo>
                  <a:lnTo>
                    <a:pt x="598" y="4301"/>
                  </a:lnTo>
                  <a:lnTo>
                    <a:pt x="421" y="4301"/>
                  </a:lnTo>
                  <a:lnTo>
                    <a:pt x="421" y="4467"/>
                  </a:lnTo>
                  <a:lnTo>
                    <a:pt x="598" y="4467"/>
                  </a:lnTo>
                  <a:lnTo>
                    <a:pt x="598" y="4722"/>
                  </a:lnTo>
                  <a:lnTo>
                    <a:pt x="421" y="4722"/>
                  </a:lnTo>
                  <a:lnTo>
                    <a:pt x="421" y="4887"/>
                  </a:lnTo>
                  <a:lnTo>
                    <a:pt x="598" y="4887"/>
                  </a:lnTo>
                  <a:lnTo>
                    <a:pt x="598" y="5142"/>
                  </a:lnTo>
                  <a:lnTo>
                    <a:pt x="421" y="5142"/>
                  </a:lnTo>
                  <a:lnTo>
                    <a:pt x="421" y="5308"/>
                  </a:lnTo>
                  <a:lnTo>
                    <a:pt x="598" y="5308"/>
                  </a:lnTo>
                  <a:lnTo>
                    <a:pt x="598" y="5562"/>
                  </a:lnTo>
                  <a:lnTo>
                    <a:pt x="421" y="5562"/>
                  </a:lnTo>
                  <a:lnTo>
                    <a:pt x="421" y="5728"/>
                  </a:lnTo>
                  <a:lnTo>
                    <a:pt x="598" y="5728"/>
                  </a:lnTo>
                  <a:lnTo>
                    <a:pt x="598" y="5982"/>
                  </a:lnTo>
                  <a:lnTo>
                    <a:pt x="421" y="5982"/>
                  </a:lnTo>
                  <a:lnTo>
                    <a:pt x="421" y="6148"/>
                  </a:lnTo>
                  <a:lnTo>
                    <a:pt x="598" y="6148"/>
                  </a:lnTo>
                  <a:lnTo>
                    <a:pt x="598" y="6402"/>
                  </a:lnTo>
                  <a:lnTo>
                    <a:pt x="421" y="6402"/>
                  </a:lnTo>
                  <a:lnTo>
                    <a:pt x="421" y="6568"/>
                  </a:lnTo>
                  <a:lnTo>
                    <a:pt x="598" y="6568"/>
                  </a:lnTo>
                  <a:lnTo>
                    <a:pt x="598" y="6822"/>
                  </a:lnTo>
                  <a:lnTo>
                    <a:pt x="421" y="6822"/>
                  </a:lnTo>
                  <a:lnTo>
                    <a:pt x="421" y="6988"/>
                  </a:lnTo>
                  <a:lnTo>
                    <a:pt x="598" y="6988"/>
                  </a:lnTo>
                  <a:lnTo>
                    <a:pt x="598" y="7243"/>
                  </a:lnTo>
                  <a:lnTo>
                    <a:pt x="421" y="7243"/>
                  </a:lnTo>
                  <a:lnTo>
                    <a:pt x="421" y="7409"/>
                  </a:lnTo>
                  <a:lnTo>
                    <a:pt x="598" y="7409"/>
                  </a:lnTo>
                  <a:lnTo>
                    <a:pt x="598" y="7652"/>
                  </a:lnTo>
                  <a:lnTo>
                    <a:pt x="421" y="7652"/>
                  </a:lnTo>
                  <a:lnTo>
                    <a:pt x="421" y="7829"/>
                  </a:lnTo>
                  <a:lnTo>
                    <a:pt x="598" y="7829"/>
                  </a:lnTo>
                  <a:lnTo>
                    <a:pt x="598" y="8072"/>
                  </a:lnTo>
                  <a:lnTo>
                    <a:pt x="421" y="8072"/>
                  </a:lnTo>
                  <a:lnTo>
                    <a:pt x="421" y="8238"/>
                  </a:lnTo>
                  <a:lnTo>
                    <a:pt x="598" y="8238"/>
                  </a:lnTo>
                  <a:lnTo>
                    <a:pt x="598" y="8492"/>
                  </a:lnTo>
                  <a:lnTo>
                    <a:pt x="421" y="8492"/>
                  </a:lnTo>
                  <a:lnTo>
                    <a:pt x="421" y="8658"/>
                  </a:lnTo>
                  <a:lnTo>
                    <a:pt x="598" y="8658"/>
                  </a:lnTo>
                  <a:lnTo>
                    <a:pt x="598" y="8746"/>
                  </a:lnTo>
                  <a:lnTo>
                    <a:pt x="0" y="8746"/>
                  </a:lnTo>
                  <a:lnTo>
                    <a:pt x="0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27321" y="1312674"/>
              <a:ext cx="957295" cy="829115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10634" y="1312674"/>
              <a:ext cx="956167" cy="829115"/>
            </a:xfrm>
            <a:custGeom>
              <a:avLst/>
              <a:gdLst/>
              <a:ahLst/>
              <a:cxnLst/>
              <a:rect l="l" t="t" r="r" b="b"/>
              <a:pathLst>
                <a:path w="9323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92119" y="1235548"/>
              <a:ext cx="982217" cy="1076393"/>
            </a:xfrm>
            <a:custGeom>
              <a:avLst/>
              <a:gdLst/>
              <a:ahLst/>
              <a:cxnLst/>
              <a:rect l="l" t="t" r="r" b="b"/>
              <a:pathLst>
                <a:path w="9577" h="10495" extrusionOk="0">
                  <a:moveTo>
                    <a:pt x="11" y="10130"/>
                  </a:moveTo>
                  <a:lnTo>
                    <a:pt x="11" y="9300"/>
                  </a:lnTo>
                  <a:cubicBezTo>
                    <a:pt x="0" y="9179"/>
                    <a:pt x="78" y="9079"/>
                    <a:pt x="199" y="9057"/>
                  </a:cubicBezTo>
                  <a:cubicBezTo>
                    <a:pt x="321" y="9035"/>
                    <a:pt x="398" y="8935"/>
                    <a:pt x="387" y="8814"/>
                  </a:cubicBezTo>
                  <a:lnTo>
                    <a:pt x="387" y="8626"/>
                  </a:lnTo>
                  <a:cubicBezTo>
                    <a:pt x="365" y="8504"/>
                    <a:pt x="454" y="8394"/>
                    <a:pt x="575" y="8382"/>
                  </a:cubicBezTo>
                  <a:lnTo>
                    <a:pt x="896" y="8382"/>
                  </a:lnTo>
                  <a:lnTo>
                    <a:pt x="896" y="8228"/>
                  </a:lnTo>
                  <a:lnTo>
                    <a:pt x="1117" y="8228"/>
                  </a:lnTo>
                  <a:cubicBezTo>
                    <a:pt x="1139" y="8217"/>
                    <a:pt x="1172" y="8194"/>
                    <a:pt x="1205" y="8194"/>
                  </a:cubicBezTo>
                  <a:lnTo>
                    <a:pt x="1205" y="8095"/>
                  </a:lnTo>
                  <a:lnTo>
                    <a:pt x="1062" y="8095"/>
                  </a:lnTo>
                  <a:lnTo>
                    <a:pt x="1062" y="7697"/>
                  </a:lnTo>
                  <a:lnTo>
                    <a:pt x="1205" y="7697"/>
                  </a:lnTo>
                  <a:lnTo>
                    <a:pt x="1205" y="7564"/>
                  </a:lnTo>
                  <a:lnTo>
                    <a:pt x="896" y="7564"/>
                  </a:lnTo>
                  <a:lnTo>
                    <a:pt x="896" y="7365"/>
                  </a:lnTo>
                  <a:lnTo>
                    <a:pt x="1205" y="7365"/>
                  </a:lnTo>
                  <a:lnTo>
                    <a:pt x="1205" y="7232"/>
                  </a:lnTo>
                  <a:lnTo>
                    <a:pt x="1062" y="7232"/>
                  </a:lnTo>
                  <a:lnTo>
                    <a:pt x="1062" y="6834"/>
                  </a:lnTo>
                  <a:lnTo>
                    <a:pt x="1205" y="6834"/>
                  </a:lnTo>
                  <a:lnTo>
                    <a:pt x="1205" y="6691"/>
                  </a:lnTo>
                  <a:lnTo>
                    <a:pt x="896" y="6691"/>
                  </a:lnTo>
                  <a:lnTo>
                    <a:pt x="896" y="6503"/>
                  </a:lnTo>
                  <a:lnTo>
                    <a:pt x="1205" y="6503"/>
                  </a:lnTo>
                  <a:lnTo>
                    <a:pt x="1205" y="6359"/>
                  </a:lnTo>
                  <a:lnTo>
                    <a:pt x="1062" y="6359"/>
                  </a:lnTo>
                  <a:lnTo>
                    <a:pt x="1062" y="5972"/>
                  </a:lnTo>
                  <a:lnTo>
                    <a:pt x="1205" y="5972"/>
                  </a:lnTo>
                  <a:lnTo>
                    <a:pt x="1205" y="5828"/>
                  </a:lnTo>
                  <a:lnTo>
                    <a:pt x="896" y="5828"/>
                  </a:lnTo>
                  <a:lnTo>
                    <a:pt x="896" y="5629"/>
                  </a:lnTo>
                  <a:lnTo>
                    <a:pt x="1205" y="5629"/>
                  </a:lnTo>
                  <a:lnTo>
                    <a:pt x="1205" y="5496"/>
                  </a:lnTo>
                  <a:lnTo>
                    <a:pt x="1062" y="5496"/>
                  </a:lnTo>
                  <a:lnTo>
                    <a:pt x="1062" y="5098"/>
                  </a:lnTo>
                  <a:lnTo>
                    <a:pt x="1205" y="5098"/>
                  </a:lnTo>
                  <a:lnTo>
                    <a:pt x="1205" y="4966"/>
                  </a:lnTo>
                  <a:lnTo>
                    <a:pt x="896" y="4966"/>
                  </a:lnTo>
                  <a:lnTo>
                    <a:pt x="896" y="4767"/>
                  </a:lnTo>
                  <a:lnTo>
                    <a:pt x="1205" y="4767"/>
                  </a:lnTo>
                  <a:lnTo>
                    <a:pt x="1205" y="4623"/>
                  </a:lnTo>
                  <a:lnTo>
                    <a:pt x="1062" y="4623"/>
                  </a:lnTo>
                  <a:lnTo>
                    <a:pt x="1062" y="4236"/>
                  </a:lnTo>
                  <a:lnTo>
                    <a:pt x="1205" y="4236"/>
                  </a:lnTo>
                  <a:lnTo>
                    <a:pt x="1205" y="4092"/>
                  </a:lnTo>
                  <a:lnTo>
                    <a:pt x="896" y="4092"/>
                  </a:lnTo>
                  <a:lnTo>
                    <a:pt x="896" y="3904"/>
                  </a:lnTo>
                  <a:lnTo>
                    <a:pt x="1205" y="3904"/>
                  </a:lnTo>
                  <a:lnTo>
                    <a:pt x="1205" y="3362"/>
                  </a:lnTo>
                  <a:lnTo>
                    <a:pt x="1780" y="3362"/>
                  </a:lnTo>
                  <a:lnTo>
                    <a:pt x="1780" y="2666"/>
                  </a:lnTo>
                  <a:lnTo>
                    <a:pt x="2201" y="2666"/>
                  </a:lnTo>
                  <a:lnTo>
                    <a:pt x="2201" y="1803"/>
                  </a:lnTo>
                  <a:lnTo>
                    <a:pt x="3284" y="1803"/>
                  </a:lnTo>
                  <a:lnTo>
                    <a:pt x="3284" y="2666"/>
                  </a:lnTo>
                  <a:lnTo>
                    <a:pt x="3704" y="2666"/>
                  </a:lnTo>
                  <a:lnTo>
                    <a:pt x="3704" y="3362"/>
                  </a:lnTo>
                  <a:lnTo>
                    <a:pt x="4279" y="3362"/>
                  </a:lnTo>
                  <a:lnTo>
                    <a:pt x="4279" y="4247"/>
                  </a:lnTo>
                  <a:cubicBezTo>
                    <a:pt x="4976" y="4258"/>
                    <a:pt x="5485" y="4313"/>
                    <a:pt x="5485" y="4369"/>
                  </a:cubicBezTo>
                  <a:lnTo>
                    <a:pt x="5485" y="4601"/>
                  </a:lnTo>
                  <a:lnTo>
                    <a:pt x="5485" y="4601"/>
                  </a:lnTo>
                  <a:lnTo>
                    <a:pt x="5485" y="4745"/>
                  </a:lnTo>
                  <a:lnTo>
                    <a:pt x="5485" y="4745"/>
                  </a:lnTo>
                  <a:lnTo>
                    <a:pt x="5485" y="5021"/>
                  </a:lnTo>
                  <a:lnTo>
                    <a:pt x="5485" y="5021"/>
                  </a:lnTo>
                  <a:lnTo>
                    <a:pt x="5485" y="5176"/>
                  </a:lnTo>
                  <a:lnTo>
                    <a:pt x="5485" y="5176"/>
                  </a:lnTo>
                  <a:lnTo>
                    <a:pt x="5485" y="5452"/>
                  </a:lnTo>
                  <a:lnTo>
                    <a:pt x="5485" y="5441"/>
                  </a:lnTo>
                  <a:lnTo>
                    <a:pt x="5485" y="5596"/>
                  </a:lnTo>
                  <a:lnTo>
                    <a:pt x="5485" y="5596"/>
                  </a:lnTo>
                  <a:lnTo>
                    <a:pt x="5485" y="5872"/>
                  </a:lnTo>
                  <a:lnTo>
                    <a:pt x="5485" y="5861"/>
                  </a:lnTo>
                  <a:lnTo>
                    <a:pt x="5485" y="6005"/>
                  </a:lnTo>
                  <a:lnTo>
                    <a:pt x="5485" y="6282"/>
                  </a:lnTo>
                  <a:lnTo>
                    <a:pt x="5485" y="6282"/>
                  </a:lnTo>
                  <a:lnTo>
                    <a:pt x="5485" y="6436"/>
                  </a:lnTo>
                  <a:lnTo>
                    <a:pt x="5485" y="6436"/>
                  </a:lnTo>
                  <a:lnTo>
                    <a:pt x="5485" y="6713"/>
                  </a:lnTo>
                  <a:lnTo>
                    <a:pt x="5485" y="6713"/>
                  </a:lnTo>
                  <a:lnTo>
                    <a:pt x="5485" y="6890"/>
                  </a:lnTo>
                  <a:lnTo>
                    <a:pt x="5485" y="6890"/>
                  </a:lnTo>
                  <a:lnTo>
                    <a:pt x="5485" y="7166"/>
                  </a:lnTo>
                  <a:lnTo>
                    <a:pt x="5485" y="7155"/>
                  </a:lnTo>
                  <a:lnTo>
                    <a:pt x="5485" y="7299"/>
                  </a:lnTo>
                  <a:lnTo>
                    <a:pt x="5485" y="7575"/>
                  </a:lnTo>
                  <a:lnTo>
                    <a:pt x="5485" y="7575"/>
                  </a:lnTo>
                  <a:lnTo>
                    <a:pt x="5485" y="7730"/>
                  </a:lnTo>
                  <a:lnTo>
                    <a:pt x="5485" y="7730"/>
                  </a:lnTo>
                  <a:lnTo>
                    <a:pt x="5485" y="7951"/>
                  </a:lnTo>
                  <a:lnTo>
                    <a:pt x="5927" y="7951"/>
                  </a:lnTo>
                  <a:lnTo>
                    <a:pt x="5927" y="3263"/>
                  </a:lnTo>
                  <a:lnTo>
                    <a:pt x="6513" y="3263"/>
                  </a:lnTo>
                  <a:lnTo>
                    <a:pt x="6513" y="885"/>
                  </a:lnTo>
                  <a:lnTo>
                    <a:pt x="7055" y="885"/>
                  </a:lnTo>
                  <a:lnTo>
                    <a:pt x="7055" y="1"/>
                  </a:lnTo>
                  <a:lnTo>
                    <a:pt x="7928" y="1"/>
                  </a:lnTo>
                  <a:lnTo>
                    <a:pt x="7928" y="885"/>
                  </a:lnTo>
                  <a:lnTo>
                    <a:pt x="8470" y="885"/>
                  </a:lnTo>
                  <a:lnTo>
                    <a:pt x="8470" y="3263"/>
                  </a:lnTo>
                  <a:lnTo>
                    <a:pt x="9056" y="3263"/>
                  </a:lnTo>
                  <a:lnTo>
                    <a:pt x="9056" y="3373"/>
                  </a:lnTo>
                  <a:lnTo>
                    <a:pt x="9211" y="3373"/>
                  </a:lnTo>
                  <a:lnTo>
                    <a:pt x="9211" y="3517"/>
                  </a:lnTo>
                  <a:lnTo>
                    <a:pt x="9056" y="3517"/>
                  </a:lnTo>
                  <a:lnTo>
                    <a:pt x="9056" y="3738"/>
                  </a:lnTo>
                  <a:lnTo>
                    <a:pt x="9211" y="3738"/>
                  </a:lnTo>
                  <a:lnTo>
                    <a:pt x="9211" y="3882"/>
                  </a:lnTo>
                  <a:lnTo>
                    <a:pt x="9056" y="3882"/>
                  </a:lnTo>
                  <a:lnTo>
                    <a:pt x="9056" y="4103"/>
                  </a:lnTo>
                  <a:lnTo>
                    <a:pt x="9211" y="4103"/>
                  </a:lnTo>
                  <a:lnTo>
                    <a:pt x="9211" y="4247"/>
                  </a:lnTo>
                  <a:lnTo>
                    <a:pt x="9056" y="4247"/>
                  </a:lnTo>
                  <a:lnTo>
                    <a:pt x="9056" y="4468"/>
                  </a:lnTo>
                  <a:lnTo>
                    <a:pt x="9211" y="4468"/>
                  </a:lnTo>
                  <a:lnTo>
                    <a:pt x="9211" y="4612"/>
                  </a:lnTo>
                  <a:lnTo>
                    <a:pt x="9056" y="4612"/>
                  </a:lnTo>
                  <a:lnTo>
                    <a:pt x="9056" y="4833"/>
                  </a:lnTo>
                  <a:lnTo>
                    <a:pt x="9211" y="4833"/>
                  </a:lnTo>
                  <a:lnTo>
                    <a:pt x="9211" y="4977"/>
                  </a:lnTo>
                  <a:lnTo>
                    <a:pt x="9056" y="4977"/>
                  </a:lnTo>
                  <a:lnTo>
                    <a:pt x="9056" y="5198"/>
                  </a:lnTo>
                  <a:lnTo>
                    <a:pt x="9211" y="5198"/>
                  </a:lnTo>
                  <a:lnTo>
                    <a:pt x="9211" y="5342"/>
                  </a:lnTo>
                  <a:lnTo>
                    <a:pt x="9056" y="5342"/>
                  </a:lnTo>
                  <a:lnTo>
                    <a:pt x="9056" y="5563"/>
                  </a:lnTo>
                  <a:lnTo>
                    <a:pt x="9211" y="5563"/>
                  </a:lnTo>
                  <a:lnTo>
                    <a:pt x="9211" y="5707"/>
                  </a:lnTo>
                  <a:lnTo>
                    <a:pt x="9056" y="5707"/>
                  </a:lnTo>
                  <a:lnTo>
                    <a:pt x="9056" y="5928"/>
                  </a:lnTo>
                  <a:lnTo>
                    <a:pt x="9211" y="5928"/>
                  </a:lnTo>
                  <a:lnTo>
                    <a:pt x="9211" y="6071"/>
                  </a:lnTo>
                  <a:lnTo>
                    <a:pt x="9056" y="6071"/>
                  </a:lnTo>
                  <a:lnTo>
                    <a:pt x="9056" y="6293"/>
                  </a:lnTo>
                  <a:lnTo>
                    <a:pt x="9211" y="6293"/>
                  </a:lnTo>
                  <a:lnTo>
                    <a:pt x="9211" y="6436"/>
                  </a:lnTo>
                  <a:lnTo>
                    <a:pt x="9056" y="6436"/>
                  </a:lnTo>
                  <a:lnTo>
                    <a:pt x="9056" y="6657"/>
                  </a:lnTo>
                  <a:lnTo>
                    <a:pt x="9211" y="6657"/>
                  </a:lnTo>
                  <a:lnTo>
                    <a:pt x="9211" y="6801"/>
                  </a:lnTo>
                  <a:lnTo>
                    <a:pt x="9056" y="6801"/>
                  </a:lnTo>
                  <a:lnTo>
                    <a:pt x="9056" y="7022"/>
                  </a:lnTo>
                  <a:lnTo>
                    <a:pt x="9211" y="7022"/>
                  </a:lnTo>
                  <a:lnTo>
                    <a:pt x="9211" y="7166"/>
                  </a:lnTo>
                  <a:lnTo>
                    <a:pt x="9056" y="7166"/>
                  </a:lnTo>
                  <a:lnTo>
                    <a:pt x="9056" y="7376"/>
                  </a:lnTo>
                  <a:lnTo>
                    <a:pt x="9211" y="7376"/>
                  </a:lnTo>
                  <a:lnTo>
                    <a:pt x="9211" y="7531"/>
                  </a:lnTo>
                  <a:lnTo>
                    <a:pt x="9056" y="7531"/>
                  </a:lnTo>
                  <a:lnTo>
                    <a:pt x="9056" y="7608"/>
                  </a:lnTo>
                  <a:lnTo>
                    <a:pt x="9576" y="7608"/>
                  </a:lnTo>
                  <a:lnTo>
                    <a:pt x="9576" y="10494"/>
                  </a:lnTo>
                  <a:lnTo>
                    <a:pt x="288" y="10494"/>
                  </a:lnTo>
                  <a:cubicBezTo>
                    <a:pt x="144" y="10494"/>
                    <a:pt x="11" y="10329"/>
                    <a:pt x="11" y="10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77366" y="2056267"/>
              <a:ext cx="7425000" cy="115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2"/>
          </p:nvPr>
        </p:nvSpPr>
        <p:spPr>
          <a:xfrm>
            <a:off x="3419248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3"/>
          </p:nvPr>
        </p:nvSpPr>
        <p:spPr>
          <a:xfrm>
            <a:off x="719975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4"/>
          </p:nvPr>
        </p:nvSpPr>
        <p:spPr>
          <a:xfrm>
            <a:off x="3419248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5"/>
          </p:nvPr>
        </p:nvSpPr>
        <p:spPr>
          <a:xfrm>
            <a:off x="6118524" y="22864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6"/>
          </p:nvPr>
        </p:nvSpPr>
        <p:spPr>
          <a:xfrm>
            <a:off x="6118524" y="4024675"/>
            <a:ext cx="2305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7"/>
          </p:nvPr>
        </p:nvSpPr>
        <p:spPr>
          <a:xfrm>
            <a:off x="719975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8"/>
          </p:nvPr>
        </p:nvSpPr>
        <p:spPr>
          <a:xfrm>
            <a:off x="3419248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9"/>
          </p:nvPr>
        </p:nvSpPr>
        <p:spPr>
          <a:xfrm>
            <a:off x="6118524" y="1902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3"/>
          </p:nvPr>
        </p:nvSpPr>
        <p:spPr>
          <a:xfrm>
            <a:off x="719975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4"/>
          </p:nvPr>
        </p:nvSpPr>
        <p:spPr>
          <a:xfrm>
            <a:off x="3419248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15"/>
          </p:nvPr>
        </p:nvSpPr>
        <p:spPr>
          <a:xfrm>
            <a:off x="6118524" y="36407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9" name="Google Shape;329;p17"/>
          <p:cNvGrpSpPr/>
          <p:nvPr/>
        </p:nvGrpSpPr>
        <p:grpSpPr>
          <a:xfrm>
            <a:off x="6487" y="7"/>
            <a:ext cx="795742" cy="1686809"/>
            <a:chOff x="-809850" y="445850"/>
            <a:chExt cx="1036527" cy="2197225"/>
          </a:xfrm>
        </p:grpSpPr>
        <p:sp>
          <p:nvSpPr>
            <p:cNvPr id="330" name="Google Shape;330;p17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8377137" y="7"/>
            <a:ext cx="795742" cy="1686809"/>
            <a:chOff x="8377137" y="7"/>
            <a:chExt cx="795742" cy="1686809"/>
          </a:xfrm>
        </p:grpSpPr>
        <p:grpSp>
          <p:nvGrpSpPr>
            <p:cNvPr id="339" name="Google Shape;339;p17"/>
            <p:cNvGrpSpPr/>
            <p:nvPr/>
          </p:nvGrpSpPr>
          <p:grpSpPr>
            <a:xfrm>
              <a:off x="8377137" y="7"/>
              <a:ext cx="795742" cy="1686809"/>
              <a:chOff x="-809850" y="445850"/>
              <a:chExt cx="1036527" cy="2197225"/>
            </a:xfrm>
          </p:grpSpPr>
          <p:sp>
            <p:nvSpPr>
              <p:cNvPr id="340" name="Google Shape;340;p17"/>
              <p:cNvSpPr/>
              <p:nvPr/>
            </p:nvSpPr>
            <p:spPr>
              <a:xfrm rot="10800000" flipH="1">
                <a:off x="-284828" y="630082"/>
                <a:ext cx="111607" cy="136976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357" extrusionOk="0">
                    <a:moveTo>
                      <a:pt x="1" y="0"/>
                    </a:moveTo>
                    <a:lnTo>
                      <a:pt x="1" y="4357"/>
                    </a:lnTo>
                    <a:lnTo>
                      <a:pt x="354" y="4357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 rot="10800000" flipH="1">
                <a:off x="-229182" y="630082"/>
                <a:ext cx="55961" cy="136976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4357" extrusionOk="0">
                    <a:moveTo>
                      <a:pt x="1" y="0"/>
                    </a:moveTo>
                    <a:lnTo>
                      <a:pt x="1" y="4357"/>
                    </a:lnTo>
                    <a:lnTo>
                      <a:pt x="177" y="435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rot="10800000" flipH="1">
                <a:off x="-284828" y="1701497"/>
                <a:ext cx="111607" cy="7608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33"/>
                    </a:lnTo>
                    <a:cubicBezTo>
                      <a:pt x="61" y="238"/>
                      <a:pt x="122" y="241"/>
                      <a:pt x="182" y="241"/>
                    </a:cubicBezTo>
                    <a:cubicBezTo>
                      <a:pt x="241" y="241"/>
                      <a:pt x="299" y="238"/>
                      <a:pt x="354" y="233"/>
                    </a:cubicBezTo>
                    <a:lnTo>
                      <a:pt x="354" y="1"/>
                    </a:lnTo>
                    <a:cubicBezTo>
                      <a:pt x="299" y="12"/>
                      <a:pt x="244" y="12"/>
                      <a:pt x="178" y="12"/>
                    </a:cubicBezTo>
                    <a:cubicBezTo>
                      <a:pt x="122" y="12"/>
                      <a:pt x="56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 rot="10800000" flipH="1">
                <a:off x="-618390" y="445850"/>
                <a:ext cx="782504" cy="18108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576" extrusionOk="0">
                    <a:moveTo>
                      <a:pt x="575" y="1"/>
                    </a:moveTo>
                    <a:cubicBezTo>
                      <a:pt x="254" y="1"/>
                      <a:pt x="0" y="255"/>
                      <a:pt x="0" y="576"/>
                    </a:cubicBezTo>
                    <a:lnTo>
                      <a:pt x="2488" y="576"/>
                    </a:lnTo>
                    <a:cubicBezTo>
                      <a:pt x="2488" y="255"/>
                      <a:pt x="2223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 rot="10800000" flipH="1">
                <a:off x="-788786" y="1772549"/>
                <a:ext cx="1015464" cy="870525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769" extrusionOk="0">
                    <a:moveTo>
                      <a:pt x="1847" y="0"/>
                    </a:moveTo>
                    <a:cubicBezTo>
                      <a:pt x="619" y="0"/>
                      <a:pt x="0" y="1493"/>
                      <a:pt x="874" y="2367"/>
                    </a:cubicBezTo>
                    <a:cubicBezTo>
                      <a:pt x="1151" y="2644"/>
                      <a:pt x="1494" y="2768"/>
                      <a:pt x="1831" y="2768"/>
                    </a:cubicBezTo>
                    <a:cubicBezTo>
                      <a:pt x="2542" y="2768"/>
                      <a:pt x="3229" y="2215"/>
                      <a:pt x="3229" y="1383"/>
                    </a:cubicBezTo>
                    <a:cubicBezTo>
                      <a:pt x="3229" y="620"/>
                      <a:pt x="2610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10800000" flipH="1">
                <a:off x="-764579" y="1807131"/>
                <a:ext cx="935610" cy="8013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549" extrusionOk="0">
                    <a:moveTo>
                      <a:pt x="1704" y="1"/>
                    </a:moveTo>
                    <a:cubicBezTo>
                      <a:pt x="576" y="1"/>
                      <a:pt x="1" y="1372"/>
                      <a:pt x="808" y="2168"/>
                    </a:cubicBezTo>
                    <a:cubicBezTo>
                      <a:pt x="1067" y="2431"/>
                      <a:pt x="1386" y="2548"/>
                      <a:pt x="1700" y="2548"/>
                    </a:cubicBezTo>
                    <a:cubicBezTo>
                      <a:pt x="2350" y="2548"/>
                      <a:pt x="2975" y="2041"/>
                      <a:pt x="2975" y="1273"/>
                    </a:cubicBezTo>
                    <a:cubicBezTo>
                      <a:pt x="2975" y="576"/>
                      <a:pt x="2411" y="1"/>
                      <a:pt x="1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rot="10800000" flipH="1">
                <a:off x="-809850" y="1771921"/>
                <a:ext cx="1015464" cy="87115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771" extrusionOk="0">
                    <a:moveTo>
                      <a:pt x="1839" y="109"/>
                    </a:moveTo>
                    <a:cubicBezTo>
                      <a:pt x="2491" y="109"/>
                      <a:pt x="3119" y="619"/>
                      <a:pt x="3119" y="1383"/>
                    </a:cubicBezTo>
                    <a:cubicBezTo>
                      <a:pt x="3119" y="2090"/>
                      <a:pt x="2555" y="2654"/>
                      <a:pt x="1848" y="2654"/>
                    </a:cubicBezTo>
                    <a:cubicBezTo>
                      <a:pt x="720" y="2654"/>
                      <a:pt x="145" y="1283"/>
                      <a:pt x="952" y="487"/>
                    </a:cubicBezTo>
                    <a:cubicBezTo>
                      <a:pt x="1209" y="226"/>
                      <a:pt x="1527" y="109"/>
                      <a:pt x="1839" y="109"/>
                    </a:cubicBezTo>
                    <a:close/>
                    <a:moveTo>
                      <a:pt x="1848" y="0"/>
                    </a:moveTo>
                    <a:cubicBezTo>
                      <a:pt x="620" y="0"/>
                      <a:pt x="1" y="1493"/>
                      <a:pt x="874" y="2367"/>
                    </a:cubicBezTo>
                    <a:cubicBezTo>
                      <a:pt x="1153" y="2645"/>
                      <a:pt x="1497" y="2770"/>
                      <a:pt x="1836" y="2770"/>
                    </a:cubicBezTo>
                    <a:cubicBezTo>
                      <a:pt x="2546" y="2770"/>
                      <a:pt x="3230" y="2221"/>
                      <a:pt x="3230" y="1383"/>
                    </a:cubicBezTo>
                    <a:cubicBezTo>
                      <a:pt x="3230" y="620"/>
                      <a:pt x="2610" y="0"/>
                      <a:pt x="1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7"/>
            <p:cNvSpPr/>
            <p:nvPr/>
          </p:nvSpPr>
          <p:spPr>
            <a:xfrm rot="5400000">
              <a:off x="8681938" y="1213537"/>
              <a:ext cx="322875" cy="279250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-125295" y="3120794"/>
            <a:ext cx="9340695" cy="2094681"/>
            <a:chOff x="-125295" y="3120794"/>
            <a:chExt cx="9340695" cy="2094681"/>
          </a:xfrm>
        </p:grpSpPr>
        <p:sp>
          <p:nvSpPr>
            <p:cNvPr id="382" name="Google Shape;382;p20"/>
            <p:cNvSpPr/>
            <p:nvPr/>
          </p:nvSpPr>
          <p:spPr>
            <a:xfrm flipH="1">
              <a:off x="5144775" y="3120794"/>
              <a:ext cx="1180297" cy="152374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20"/>
            <p:cNvGrpSpPr/>
            <p:nvPr/>
          </p:nvGrpSpPr>
          <p:grpSpPr>
            <a:xfrm flipH="1">
              <a:off x="-125295" y="3120794"/>
              <a:ext cx="9269295" cy="1715408"/>
              <a:chOff x="2477366" y="1218625"/>
              <a:chExt cx="7526833" cy="1392942"/>
            </a:xfrm>
          </p:grpSpPr>
          <p:sp>
            <p:nvSpPr>
              <p:cNvPr id="384" name="Google Shape;384;p20"/>
              <p:cNvSpPr/>
              <p:nvPr/>
            </p:nvSpPr>
            <p:spPr>
              <a:xfrm>
                <a:off x="9061672" y="1366006"/>
                <a:ext cx="942526" cy="1075265"/>
              </a:xfrm>
              <a:custGeom>
                <a:avLst/>
                <a:gdLst/>
                <a:ahLst/>
                <a:cxnLst/>
                <a:rect l="l" t="t" r="r" b="b"/>
                <a:pathLst>
                  <a:path w="9190" h="10484" extrusionOk="0">
                    <a:moveTo>
                      <a:pt x="0" y="10118"/>
                    </a:moveTo>
                    <a:lnTo>
                      <a:pt x="0" y="9289"/>
                    </a:lnTo>
                    <a:cubicBezTo>
                      <a:pt x="0" y="9156"/>
                      <a:pt x="78" y="9046"/>
                      <a:pt x="177" y="9046"/>
                    </a:cubicBezTo>
                    <a:cubicBezTo>
                      <a:pt x="277" y="9046"/>
                      <a:pt x="354" y="8935"/>
                      <a:pt x="354" y="8802"/>
                    </a:cubicBezTo>
                    <a:lnTo>
                      <a:pt x="354" y="8614"/>
                    </a:lnTo>
                    <a:cubicBezTo>
                      <a:pt x="354" y="8482"/>
                      <a:pt x="431" y="8371"/>
                      <a:pt x="531" y="8371"/>
                    </a:cubicBezTo>
                    <a:lnTo>
                      <a:pt x="852" y="8371"/>
                    </a:lnTo>
                    <a:lnTo>
                      <a:pt x="852" y="8227"/>
                    </a:lnTo>
                    <a:lnTo>
                      <a:pt x="1062" y="8227"/>
                    </a:lnTo>
                    <a:cubicBezTo>
                      <a:pt x="1084" y="8205"/>
                      <a:pt x="1117" y="8194"/>
                      <a:pt x="1139" y="8194"/>
                    </a:cubicBezTo>
                    <a:lnTo>
                      <a:pt x="1139" y="8084"/>
                    </a:lnTo>
                    <a:lnTo>
                      <a:pt x="1017" y="8084"/>
                    </a:lnTo>
                    <a:lnTo>
                      <a:pt x="1017" y="7697"/>
                    </a:lnTo>
                    <a:lnTo>
                      <a:pt x="1139" y="7697"/>
                    </a:lnTo>
                    <a:lnTo>
                      <a:pt x="1139" y="7553"/>
                    </a:lnTo>
                    <a:lnTo>
                      <a:pt x="852" y="7553"/>
                    </a:lnTo>
                    <a:lnTo>
                      <a:pt x="852" y="7365"/>
                    </a:lnTo>
                    <a:lnTo>
                      <a:pt x="1139" y="7365"/>
                    </a:lnTo>
                    <a:lnTo>
                      <a:pt x="1139" y="7221"/>
                    </a:lnTo>
                    <a:lnTo>
                      <a:pt x="1017" y="7221"/>
                    </a:lnTo>
                    <a:lnTo>
                      <a:pt x="1017" y="6823"/>
                    </a:lnTo>
                    <a:lnTo>
                      <a:pt x="1139" y="6823"/>
                    </a:lnTo>
                    <a:lnTo>
                      <a:pt x="1139" y="6690"/>
                    </a:lnTo>
                    <a:lnTo>
                      <a:pt x="852" y="6690"/>
                    </a:lnTo>
                    <a:lnTo>
                      <a:pt x="852" y="6491"/>
                    </a:lnTo>
                    <a:lnTo>
                      <a:pt x="1139" y="6491"/>
                    </a:lnTo>
                    <a:lnTo>
                      <a:pt x="1139" y="6359"/>
                    </a:lnTo>
                    <a:lnTo>
                      <a:pt x="1017" y="6359"/>
                    </a:lnTo>
                    <a:lnTo>
                      <a:pt x="1017" y="5960"/>
                    </a:lnTo>
                    <a:lnTo>
                      <a:pt x="1139" y="5960"/>
                    </a:lnTo>
                    <a:lnTo>
                      <a:pt x="1139" y="5828"/>
                    </a:lnTo>
                    <a:lnTo>
                      <a:pt x="852" y="5828"/>
                    </a:lnTo>
                    <a:lnTo>
                      <a:pt x="852" y="5629"/>
                    </a:lnTo>
                    <a:lnTo>
                      <a:pt x="1139" y="5629"/>
                    </a:lnTo>
                    <a:lnTo>
                      <a:pt x="1139" y="5485"/>
                    </a:lnTo>
                    <a:lnTo>
                      <a:pt x="1017" y="5485"/>
                    </a:lnTo>
                    <a:lnTo>
                      <a:pt x="1017" y="5098"/>
                    </a:lnTo>
                    <a:lnTo>
                      <a:pt x="1139" y="5098"/>
                    </a:lnTo>
                    <a:lnTo>
                      <a:pt x="1139" y="4954"/>
                    </a:lnTo>
                    <a:lnTo>
                      <a:pt x="852" y="4954"/>
                    </a:lnTo>
                    <a:lnTo>
                      <a:pt x="852" y="4755"/>
                    </a:lnTo>
                    <a:lnTo>
                      <a:pt x="1139" y="4755"/>
                    </a:lnTo>
                    <a:lnTo>
                      <a:pt x="1139" y="4623"/>
                    </a:lnTo>
                    <a:lnTo>
                      <a:pt x="1017" y="4623"/>
                    </a:lnTo>
                    <a:lnTo>
                      <a:pt x="1017" y="4236"/>
                    </a:lnTo>
                    <a:lnTo>
                      <a:pt x="1139" y="4236"/>
                    </a:lnTo>
                    <a:lnTo>
                      <a:pt x="1139" y="4092"/>
                    </a:lnTo>
                    <a:lnTo>
                      <a:pt x="852" y="4092"/>
                    </a:lnTo>
                    <a:lnTo>
                      <a:pt x="852" y="3893"/>
                    </a:lnTo>
                    <a:lnTo>
                      <a:pt x="1139" y="3893"/>
                    </a:lnTo>
                    <a:lnTo>
                      <a:pt x="1139" y="3362"/>
                    </a:lnTo>
                    <a:lnTo>
                      <a:pt x="1692" y="3362"/>
                    </a:lnTo>
                    <a:lnTo>
                      <a:pt x="1692" y="2654"/>
                    </a:lnTo>
                    <a:lnTo>
                      <a:pt x="2090" y="2654"/>
                    </a:lnTo>
                    <a:lnTo>
                      <a:pt x="2090" y="1792"/>
                    </a:lnTo>
                    <a:lnTo>
                      <a:pt x="3152" y="1792"/>
                    </a:lnTo>
                    <a:lnTo>
                      <a:pt x="3152" y="2654"/>
                    </a:lnTo>
                    <a:lnTo>
                      <a:pt x="3539" y="2654"/>
                    </a:lnTo>
                    <a:lnTo>
                      <a:pt x="3539" y="3362"/>
                    </a:lnTo>
                    <a:lnTo>
                      <a:pt x="4092" y="3362"/>
                    </a:lnTo>
                    <a:lnTo>
                      <a:pt x="4092" y="4236"/>
                    </a:lnTo>
                    <a:cubicBezTo>
                      <a:pt x="4766" y="4258"/>
                      <a:pt x="5253" y="4302"/>
                      <a:pt x="5253" y="4368"/>
                    </a:cubicBezTo>
                    <a:lnTo>
                      <a:pt x="5253" y="4589"/>
                    </a:lnTo>
                    <a:lnTo>
                      <a:pt x="5253" y="4589"/>
                    </a:lnTo>
                    <a:lnTo>
                      <a:pt x="5253" y="4744"/>
                    </a:lnTo>
                    <a:lnTo>
                      <a:pt x="5253" y="4744"/>
                    </a:lnTo>
                    <a:lnTo>
                      <a:pt x="5253" y="5021"/>
                    </a:lnTo>
                    <a:lnTo>
                      <a:pt x="5253" y="5021"/>
                    </a:lnTo>
                    <a:lnTo>
                      <a:pt x="5253" y="5175"/>
                    </a:lnTo>
                    <a:lnTo>
                      <a:pt x="5253" y="5175"/>
                    </a:lnTo>
                    <a:lnTo>
                      <a:pt x="5253" y="5452"/>
                    </a:lnTo>
                    <a:lnTo>
                      <a:pt x="5253" y="5452"/>
                    </a:lnTo>
                    <a:lnTo>
                      <a:pt x="5253" y="5596"/>
                    </a:lnTo>
                    <a:lnTo>
                      <a:pt x="5253" y="5596"/>
                    </a:lnTo>
                    <a:lnTo>
                      <a:pt x="5253" y="5872"/>
                    </a:lnTo>
                    <a:lnTo>
                      <a:pt x="5253" y="5872"/>
                    </a:lnTo>
                    <a:lnTo>
                      <a:pt x="5253" y="6027"/>
                    </a:lnTo>
                    <a:lnTo>
                      <a:pt x="5253" y="6038"/>
                    </a:lnTo>
                    <a:lnTo>
                      <a:pt x="5253" y="6314"/>
                    </a:lnTo>
                    <a:lnTo>
                      <a:pt x="5253" y="6458"/>
                    </a:lnTo>
                    <a:lnTo>
                      <a:pt x="5253" y="6458"/>
                    </a:lnTo>
                    <a:lnTo>
                      <a:pt x="5253" y="6735"/>
                    </a:lnTo>
                    <a:lnTo>
                      <a:pt x="5253" y="6735"/>
                    </a:lnTo>
                    <a:lnTo>
                      <a:pt x="5253" y="6889"/>
                    </a:lnTo>
                    <a:lnTo>
                      <a:pt x="5253" y="6889"/>
                    </a:lnTo>
                    <a:lnTo>
                      <a:pt x="5253" y="7166"/>
                    </a:lnTo>
                    <a:lnTo>
                      <a:pt x="5253" y="7166"/>
                    </a:lnTo>
                    <a:lnTo>
                      <a:pt x="5253" y="7309"/>
                    </a:lnTo>
                    <a:lnTo>
                      <a:pt x="5253" y="7321"/>
                    </a:lnTo>
                    <a:lnTo>
                      <a:pt x="5253" y="7597"/>
                    </a:lnTo>
                    <a:lnTo>
                      <a:pt x="5253" y="7597"/>
                    </a:lnTo>
                    <a:lnTo>
                      <a:pt x="5253" y="7741"/>
                    </a:lnTo>
                    <a:lnTo>
                      <a:pt x="5253" y="7741"/>
                    </a:lnTo>
                    <a:lnTo>
                      <a:pt x="5253" y="7962"/>
                    </a:lnTo>
                    <a:lnTo>
                      <a:pt x="5684" y="7962"/>
                    </a:lnTo>
                    <a:lnTo>
                      <a:pt x="5684" y="3251"/>
                    </a:lnTo>
                    <a:lnTo>
                      <a:pt x="6248" y="3251"/>
                    </a:lnTo>
                    <a:lnTo>
                      <a:pt x="6248" y="874"/>
                    </a:lnTo>
                    <a:lnTo>
                      <a:pt x="6767" y="874"/>
                    </a:lnTo>
                    <a:lnTo>
                      <a:pt x="6767" y="0"/>
                    </a:lnTo>
                    <a:lnTo>
                      <a:pt x="7597" y="0"/>
                    </a:lnTo>
                    <a:lnTo>
                      <a:pt x="7597" y="874"/>
                    </a:lnTo>
                    <a:lnTo>
                      <a:pt x="8128" y="874"/>
                    </a:lnTo>
                    <a:lnTo>
                      <a:pt x="8128" y="3251"/>
                    </a:lnTo>
                    <a:lnTo>
                      <a:pt x="8691" y="3251"/>
                    </a:lnTo>
                    <a:lnTo>
                      <a:pt x="8691" y="3373"/>
                    </a:lnTo>
                    <a:lnTo>
                      <a:pt x="8835" y="3373"/>
                    </a:lnTo>
                    <a:lnTo>
                      <a:pt x="8835" y="3517"/>
                    </a:lnTo>
                    <a:lnTo>
                      <a:pt x="8691" y="3517"/>
                    </a:lnTo>
                    <a:lnTo>
                      <a:pt x="8691" y="3727"/>
                    </a:lnTo>
                    <a:lnTo>
                      <a:pt x="8835" y="3727"/>
                    </a:lnTo>
                    <a:lnTo>
                      <a:pt x="8835" y="3882"/>
                    </a:lnTo>
                    <a:lnTo>
                      <a:pt x="8691" y="3882"/>
                    </a:lnTo>
                    <a:lnTo>
                      <a:pt x="8691" y="4092"/>
                    </a:lnTo>
                    <a:lnTo>
                      <a:pt x="8835" y="4092"/>
                    </a:lnTo>
                    <a:lnTo>
                      <a:pt x="8835" y="4247"/>
                    </a:lnTo>
                    <a:lnTo>
                      <a:pt x="8691" y="4247"/>
                    </a:lnTo>
                    <a:lnTo>
                      <a:pt x="8691" y="4457"/>
                    </a:lnTo>
                    <a:lnTo>
                      <a:pt x="8835" y="4457"/>
                    </a:lnTo>
                    <a:lnTo>
                      <a:pt x="8835" y="4611"/>
                    </a:lnTo>
                    <a:lnTo>
                      <a:pt x="8691" y="4611"/>
                    </a:lnTo>
                    <a:lnTo>
                      <a:pt x="8691" y="4822"/>
                    </a:lnTo>
                    <a:lnTo>
                      <a:pt x="8835" y="4822"/>
                    </a:lnTo>
                    <a:lnTo>
                      <a:pt x="8835" y="4976"/>
                    </a:lnTo>
                    <a:lnTo>
                      <a:pt x="8691" y="4976"/>
                    </a:lnTo>
                    <a:lnTo>
                      <a:pt x="8691" y="5186"/>
                    </a:lnTo>
                    <a:lnTo>
                      <a:pt x="8835" y="5186"/>
                    </a:lnTo>
                    <a:lnTo>
                      <a:pt x="8835" y="5341"/>
                    </a:lnTo>
                    <a:lnTo>
                      <a:pt x="8691" y="5341"/>
                    </a:lnTo>
                    <a:lnTo>
                      <a:pt x="8691" y="5551"/>
                    </a:lnTo>
                    <a:lnTo>
                      <a:pt x="8835" y="5551"/>
                    </a:lnTo>
                    <a:lnTo>
                      <a:pt x="8835" y="5706"/>
                    </a:lnTo>
                    <a:lnTo>
                      <a:pt x="8691" y="5706"/>
                    </a:lnTo>
                    <a:lnTo>
                      <a:pt x="8691" y="5916"/>
                    </a:lnTo>
                    <a:lnTo>
                      <a:pt x="8835" y="5916"/>
                    </a:lnTo>
                    <a:lnTo>
                      <a:pt x="8835" y="6060"/>
                    </a:lnTo>
                    <a:lnTo>
                      <a:pt x="8691" y="6060"/>
                    </a:lnTo>
                    <a:lnTo>
                      <a:pt x="8691" y="6281"/>
                    </a:lnTo>
                    <a:lnTo>
                      <a:pt x="8835" y="6281"/>
                    </a:lnTo>
                    <a:lnTo>
                      <a:pt x="8835" y="6425"/>
                    </a:lnTo>
                    <a:lnTo>
                      <a:pt x="8691" y="6425"/>
                    </a:lnTo>
                    <a:lnTo>
                      <a:pt x="8691" y="6646"/>
                    </a:lnTo>
                    <a:lnTo>
                      <a:pt x="8835" y="6646"/>
                    </a:lnTo>
                    <a:lnTo>
                      <a:pt x="8835" y="6801"/>
                    </a:lnTo>
                    <a:lnTo>
                      <a:pt x="8691" y="6801"/>
                    </a:lnTo>
                    <a:lnTo>
                      <a:pt x="8691" y="7011"/>
                    </a:lnTo>
                    <a:lnTo>
                      <a:pt x="8835" y="7011"/>
                    </a:lnTo>
                    <a:lnTo>
                      <a:pt x="8835" y="7166"/>
                    </a:lnTo>
                    <a:lnTo>
                      <a:pt x="8691" y="7166"/>
                    </a:lnTo>
                    <a:lnTo>
                      <a:pt x="8691" y="7376"/>
                    </a:lnTo>
                    <a:lnTo>
                      <a:pt x="8835" y="7376"/>
                    </a:lnTo>
                    <a:lnTo>
                      <a:pt x="8835" y="7531"/>
                    </a:lnTo>
                    <a:lnTo>
                      <a:pt x="8691" y="7531"/>
                    </a:lnTo>
                    <a:lnTo>
                      <a:pt x="8691" y="7608"/>
                    </a:lnTo>
                    <a:lnTo>
                      <a:pt x="9189" y="7608"/>
                    </a:lnTo>
                    <a:lnTo>
                      <a:pt x="9189" y="10483"/>
                    </a:lnTo>
                    <a:lnTo>
                      <a:pt x="266" y="10483"/>
                    </a:lnTo>
                    <a:cubicBezTo>
                      <a:pt x="122" y="10483"/>
                      <a:pt x="0" y="10317"/>
                      <a:pt x="0" y="101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7295456" y="1218625"/>
                <a:ext cx="958423" cy="1237314"/>
              </a:xfrm>
              <a:custGeom>
                <a:avLst/>
                <a:gdLst/>
                <a:ahLst/>
                <a:cxnLst/>
                <a:rect l="l" t="t" r="r" b="b"/>
                <a:pathLst>
                  <a:path w="9345" h="12064" extrusionOk="0">
                    <a:moveTo>
                      <a:pt x="9333" y="3870"/>
                    </a:moveTo>
                    <a:lnTo>
                      <a:pt x="8957" y="3870"/>
                    </a:lnTo>
                    <a:lnTo>
                      <a:pt x="8957" y="3063"/>
                    </a:lnTo>
                    <a:lnTo>
                      <a:pt x="8482" y="3063"/>
                    </a:lnTo>
                    <a:lnTo>
                      <a:pt x="8482" y="2079"/>
                    </a:lnTo>
                    <a:lnTo>
                      <a:pt x="7232" y="2079"/>
                    </a:lnTo>
                    <a:lnTo>
                      <a:pt x="7232" y="3063"/>
                    </a:lnTo>
                    <a:lnTo>
                      <a:pt x="6757" y="3063"/>
                    </a:lnTo>
                    <a:lnTo>
                      <a:pt x="6757" y="3870"/>
                    </a:lnTo>
                    <a:lnTo>
                      <a:pt x="6093" y="3870"/>
                    </a:lnTo>
                    <a:lnTo>
                      <a:pt x="6093" y="4876"/>
                    </a:lnTo>
                    <a:cubicBezTo>
                      <a:pt x="5286" y="4898"/>
                      <a:pt x="4711" y="4954"/>
                      <a:pt x="4711" y="5031"/>
                    </a:cubicBezTo>
                    <a:lnTo>
                      <a:pt x="4711" y="5285"/>
                    </a:lnTo>
                    <a:lnTo>
                      <a:pt x="4711" y="5274"/>
                    </a:lnTo>
                    <a:lnTo>
                      <a:pt x="4711" y="5451"/>
                    </a:lnTo>
                    <a:lnTo>
                      <a:pt x="4711" y="5462"/>
                    </a:lnTo>
                    <a:lnTo>
                      <a:pt x="4711" y="5783"/>
                    </a:lnTo>
                    <a:lnTo>
                      <a:pt x="4711" y="5783"/>
                    </a:lnTo>
                    <a:lnTo>
                      <a:pt x="4711" y="5949"/>
                    </a:lnTo>
                    <a:lnTo>
                      <a:pt x="4711" y="5949"/>
                    </a:lnTo>
                    <a:lnTo>
                      <a:pt x="4711" y="6270"/>
                    </a:lnTo>
                    <a:lnTo>
                      <a:pt x="4711" y="6270"/>
                    </a:lnTo>
                    <a:lnTo>
                      <a:pt x="4711" y="6447"/>
                    </a:lnTo>
                    <a:lnTo>
                      <a:pt x="4711" y="6458"/>
                    </a:lnTo>
                    <a:lnTo>
                      <a:pt x="4711" y="6778"/>
                    </a:lnTo>
                    <a:cubicBezTo>
                      <a:pt x="4711" y="6767"/>
                      <a:pt x="4711" y="6767"/>
                      <a:pt x="4711" y="6767"/>
                    </a:cubicBezTo>
                    <a:lnTo>
                      <a:pt x="4711" y="6944"/>
                    </a:lnTo>
                    <a:cubicBezTo>
                      <a:pt x="4711" y="6944"/>
                      <a:pt x="4711" y="6944"/>
                      <a:pt x="4711" y="6944"/>
                    </a:cubicBezTo>
                    <a:lnTo>
                      <a:pt x="4711" y="7265"/>
                    </a:lnTo>
                    <a:lnTo>
                      <a:pt x="4711" y="7265"/>
                    </a:lnTo>
                    <a:lnTo>
                      <a:pt x="4711" y="7442"/>
                    </a:lnTo>
                    <a:cubicBezTo>
                      <a:pt x="4711" y="7442"/>
                      <a:pt x="4711" y="7442"/>
                      <a:pt x="4711" y="7442"/>
                    </a:cubicBezTo>
                    <a:lnTo>
                      <a:pt x="4711" y="7773"/>
                    </a:lnTo>
                    <a:lnTo>
                      <a:pt x="4711" y="7773"/>
                    </a:lnTo>
                    <a:lnTo>
                      <a:pt x="4711" y="7939"/>
                    </a:lnTo>
                    <a:lnTo>
                      <a:pt x="4711" y="7939"/>
                    </a:lnTo>
                    <a:lnTo>
                      <a:pt x="4711" y="8260"/>
                    </a:lnTo>
                    <a:lnTo>
                      <a:pt x="4711" y="8260"/>
                    </a:lnTo>
                    <a:lnTo>
                      <a:pt x="4711" y="8437"/>
                    </a:lnTo>
                    <a:lnTo>
                      <a:pt x="4711" y="8758"/>
                    </a:lnTo>
                    <a:lnTo>
                      <a:pt x="4711" y="8923"/>
                    </a:lnTo>
                    <a:lnTo>
                      <a:pt x="4711" y="8934"/>
                    </a:lnTo>
                    <a:lnTo>
                      <a:pt x="4711" y="9189"/>
                    </a:lnTo>
                    <a:lnTo>
                      <a:pt x="4192" y="9189"/>
                    </a:lnTo>
                    <a:lnTo>
                      <a:pt x="4192" y="3749"/>
                    </a:lnTo>
                    <a:lnTo>
                      <a:pt x="3517" y="3749"/>
                    </a:lnTo>
                    <a:lnTo>
                      <a:pt x="3517" y="1006"/>
                    </a:lnTo>
                    <a:lnTo>
                      <a:pt x="2898" y="1006"/>
                    </a:lnTo>
                    <a:lnTo>
                      <a:pt x="2898" y="0"/>
                    </a:lnTo>
                    <a:lnTo>
                      <a:pt x="1903" y="0"/>
                    </a:lnTo>
                    <a:lnTo>
                      <a:pt x="1903" y="1006"/>
                    </a:lnTo>
                    <a:lnTo>
                      <a:pt x="1283" y="1006"/>
                    </a:lnTo>
                    <a:lnTo>
                      <a:pt x="1283" y="3749"/>
                    </a:lnTo>
                    <a:lnTo>
                      <a:pt x="609" y="3749"/>
                    </a:lnTo>
                    <a:lnTo>
                      <a:pt x="609" y="3881"/>
                    </a:lnTo>
                    <a:lnTo>
                      <a:pt x="432" y="3881"/>
                    </a:lnTo>
                    <a:lnTo>
                      <a:pt x="432" y="4058"/>
                    </a:lnTo>
                    <a:lnTo>
                      <a:pt x="609" y="4058"/>
                    </a:lnTo>
                    <a:lnTo>
                      <a:pt x="609" y="4301"/>
                    </a:lnTo>
                    <a:lnTo>
                      <a:pt x="432" y="4301"/>
                    </a:lnTo>
                    <a:lnTo>
                      <a:pt x="432" y="4467"/>
                    </a:lnTo>
                    <a:lnTo>
                      <a:pt x="609" y="4467"/>
                    </a:lnTo>
                    <a:lnTo>
                      <a:pt x="609" y="4722"/>
                    </a:lnTo>
                    <a:lnTo>
                      <a:pt x="432" y="4722"/>
                    </a:lnTo>
                    <a:lnTo>
                      <a:pt x="432" y="4887"/>
                    </a:lnTo>
                    <a:lnTo>
                      <a:pt x="609" y="4887"/>
                    </a:lnTo>
                    <a:lnTo>
                      <a:pt x="609" y="5142"/>
                    </a:lnTo>
                    <a:lnTo>
                      <a:pt x="432" y="5142"/>
                    </a:lnTo>
                    <a:lnTo>
                      <a:pt x="432" y="5308"/>
                    </a:lnTo>
                    <a:lnTo>
                      <a:pt x="609" y="5308"/>
                    </a:lnTo>
                    <a:lnTo>
                      <a:pt x="609" y="5562"/>
                    </a:lnTo>
                    <a:lnTo>
                      <a:pt x="432" y="5562"/>
                    </a:lnTo>
                    <a:lnTo>
                      <a:pt x="432" y="5728"/>
                    </a:lnTo>
                    <a:lnTo>
                      <a:pt x="609" y="5728"/>
                    </a:lnTo>
                    <a:lnTo>
                      <a:pt x="609" y="5982"/>
                    </a:lnTo>
                    <a:lnTo>
                      <a:pt x="432" y="5982"/>
                    </a:lnTo>
                    <a:lnTo>
                      <a:pt x="432" y="6148"/>
                    </a:lnTo>
                    <a:lnTo>
                      <a:pt x="609" y="6148"/>
                    </a:lnTo>
                    <a:lnTo>
                      <a:pt x="609" y="6402"/>
                    </a:lnTo>
                    <a:lnTo>
                      <a:pt x="432" y="6402"/>
                    </a:lnTo>
                    <a:lnTo>
                      <a:pt x="432" y="6568"/>
                    </a:lnTo>
                    <a:lnTo>
                      <a:pt x="609" y="6568"/>
                    </a:lnTo>
                    <a:lnTo>
                      <a:pt x="609" y="6822"/>
                    </a:lnTo>
                    <a:lnTo>
                      <a:pt x="432" y="6822"/>
                    </a:lnTo>
                    <a:lnTo>
                      <a:pt x="432" y="6988"/>
                    </a:lnTo>
                    <a:lnTo>
                      <a:pt x="609" y="6988"/>
                    </a:lnTo>
                    <a:lnTo>
                      <a:pt x="609" y="7243"/>
                    </a:lnTo>
                    <a:lnTo>
                      <a:pt x="432" y="7243"/>
                    </a:lnTo>
                    <a:lnTo>
                      <a:pt x="432" y="7409"/>
                    </a:lnTo>
                    <a:lnTo>
                      <a:pt x="609" y="7409"/>
                    </a:lnTo>
                    <a:lnTo>
                      <a:pt x="609" y="7652"/>
                    </a:lnTo>
                    <a:lnTo>
                      <a:pt x="432" y="7652"/>
                    </a:lnTo>
                    <a:lnTo>
                      <a:pt x="432" y="7829"/>
                    </a:lnTo>
                    <a:lnTo>
                      <a:pt x="609" y="7829"/>
                    </a:lnTo>
                    <a:lnTo>
                      <a:pt x="609" y="8072"/>
                    </a:lnTo>
                    <a:lnTo>
                      <a:pt x="432" y="8072"/>
                    </a:lnTo>
                    <a:lnTo>
                      <a:pt x="432" y="8238"/>
                    </a:lnTo>
                    <a:lnTo>
                      <a:pt x="609" y="8238"/>
                    </a:lnTo>
                    <a:lnTo>
                      <a:pt x="609" y="8492"/>
                    </a:lnTo>
                    <a:lnTo>
                      <a:pt x="432" y="8492"/>
                    </a:lnTo>
                    <a:lnTo>
                      <a:pt x="432" y="8658"/>
                    </a:lnTo>
                    <a:lnTo>
                      <a:pt x="609" y="8658"/>
                    </a:lnTo>
                    <a:lnTo>
                      <a:pt x="609" y="8746"/>
                    </a:lnTo>
                    <a:lnTo>
                      <a:pt x="1" y="8746"/>
                    </a:lnTo>
                    <a:lnTo>
                      <a:pt x="1" y="12064"/>
                    </a:lnTo>
                    <a:lnTo>
                      <a:pt x="9344" y="120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6303722" y="1626823"/>
                <a:ext cx="957295" cy="829115"/>
              </a:xfrm>
              <a:custGeom>
                <a:avLst/>
                <a:gdLst/>
                <a:ahLst/>
                <a:cxnLst/>
                <a:rect l="l" t="t" r="r" b="b"/>
                <a:pathLst>
                  <a:path w="9334" h="8084" extrusionOk="0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56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59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42" y="885"/>
                    </a:lnTo>
                    <a:lnTo>
                      <a:pt x="7442" y="742"/>
                    </a:lnTo>
                    <a:lnTo>
                      <a:pt x="7442" y="454"/>
                    </a:lnTo>
                    <a:lnTo>
                      <a:pt x="7232" y="454"/>
                    </a:lnTo>
                    <a:lnTo>
                      <a:pt x="7232" y="1"/>
                    </a:lnTo>
                    <a:lnTo>
                      <a:pt x="6558" y="1"/>
                    </a:lnTo>
                    <a:lnTo>
                      <a:pt x="6558" y="454"/>
                    </a:lnTo>
                    <a:lnTo>
                      <a:pt x="6348" y="454"/>
                    </a:lnTo>
                    <a:lnTo>
                      <a:pt x="6348" y="885"/>
                    </a:lnTo>
                    <a:lnTo>
                      <a:pt x="5983" y="885"/>
                    </a:lnTo>
                    <a:lnTo>
                      <a:pt x="5983" y="1239"/>
                    </a:lnTo>
                    <a:lnTo>
                      <a:pt x="5983" y="1361"/>
                    </a:lnTo>
                    <a:lnTo>
                      <a:pt x="5607" y="1361"/>
                    </a:lnTo>
                    <a:lnTo>
                      <a:pt x="5607" y="3141"/>
                    </a:lnTo>
                    <a:lnTo>
                      <a:pt x="2456" y="3141"/>
                    </a:lnTo>
                    <a:lnTo>
                      <a:pt x="2456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96" y="885"/>
                    </a:lnTo>
                    <a:lnTo>
                      <a:pt x="996" y="797"/>
                    </a:lnTo>
                    <a:cubicBezTo>
                      <a:pt x="985" y="742"/>
                      <a:pt x="985" y="697"/>
                      <a:pt x="996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55" y="896"/>
                    </a:lnTo>
                    <a:lnTo>
                      <a:pt x="255" y="1250"/>
                    </a:lnTo>
                    <a:cubicBezTo>
                      <a:pt x="244" y="1283"/>
                      <a:pt x="244" y="1328"/>
                      <a:pt x="255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33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8253874" y="1312674"/>
                <a:ext cx="956167" cy="829115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8084" extrusionOk="0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67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70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31" y="885"/>
                    </a:lnTo>
                    <a:lnTo>
                      <a:pt x="7431" y="742"/>
                    </a:lnTo>
                    <a:lnTo>
                      <a:pt x="7431" y="454"/>
                    </a:lnTo>
                    <a:lnTo>
                      <a:pt x="7221" y="454"/>
                    </a:lnTo>
                    <a:lnTo>
                      <a:pt x="7221" y="1"/>
                    </a:lnTo>
                    <a:lnTo>
                      <a:pt x="6547" y="1"/>
                    </a:lnTo>
                    <a:lnTo>
                      <a:pt x="6547" y="454"/>
                    </a:lnTo>
                    <a:lnTo>
                      <a:pt x="6337" y="454"/>
                    </a:lnTo>
                    <a:lnTo>
                      <a:pt x="6337" y="885"/>
                    </a:lnTo>
                    <a:lnTo>
                      <a:pt x="5972" y="885"/>
                    </a:lnTo>
                    <a:lnTo>
                      <a:pt x="5972" y="1239"/>
                    </a:lnTo>
                    <a:lnTo>
                      <a:pt x="5972" y="1361"/>
                    </a:lnTo>
                    <a:lnTo>
                      <a:pt x="5596" y="1361"/>
                    </a:lnTo>
                    <a:lnTo>
                      <a:pt x="5596" y="3141"/>
                    </a:lnTo>
                    <a:lnTo>
                      <a:pt x="2455" y="3141"/>
                    </a:lnTo>
                    <a:lnTo>
                      <a:pt x="2455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85" y="885"/>
                    </a:lnTo>
                    <a:lnTo>
                      <a:pt x="985" y="797"/>
                    </a:lnTo>
                    <a:cubicBezTo>
                      <a:pt x="985" y="742"/>
                      <a:pt x="985" y="697"/>
                      <a:pt x="985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44" y="896"/>
                    </a:lnTo>
                    <a:lnTo>
                      <a:pt x="244" y="1250"/>
                    </a:lnTo>
                    <a:cubicBezTo>
                      <a:pt x="244" y="1283"/>
                      <a:pt x="244" y="1328"/>
                      <a:pt x="244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22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2477366" y="2056267"/>
                <a:ext cx="7425000" cy="555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" name="Google Shape;389;p20"/>
            <p:cNvSpPr/>
            <p:nvPr/>
          </p:nvSpPr>
          <p:spPr>
            <a:xfrm>
              <a:off x="-71400" y="4544675"/>
              <a:ext cx="9286800" cy="67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 flipH="1">
              <a:off x="6377135" y="3302290"/>
              <a:ext cx="1178908" cy="1021050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0"/>
          <p:cNvGrpSpPr/>
          <p:nvPr/>
        </p:nvGrpSpPr>
        <p:grpSpPr>
          <a:xfrm>
            <a:off x="7224825" y="0"/>
            <a:ext cx="1671525" cy="4544675"/>
            <a:chOff x="616750" y="-26175"/>
            <a:chExt cx="1671525" cy="4544675"/>
          </a:xfrm>
        </p:grpSpPr>
        <p:sp>
          <p:nvSpPr>
            <p:cNvPr id="392" name="Google Shape;392;p20"/>
            <p:cNvSpPr/>
            <p:nvPr/>
          </p:nvSpPr>
          <p:spPr>
            <a:xfrm>
              <a:off x="1483823" y="4035779"/>
              <a:ext cx="215474" cy="184903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1322834" y="1691206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1322834" y="1091627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322834" y="491801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1347487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1347487" y="3820306"/>
              <a:ext cx="520934" cy="308418"/>
            </a:xfrm>
            <a:custGeom>
              <a:avLst/>
              <a:gdLst/>
              <a:ahLst/>
              <a:cxnLst/>
              <a:rect l="l" t="t" r="r" b="b"/>
              <a:pathLst>
                <a:path w="2113" h="1251" extrusionOk="0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1249365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322834" y="-26175"/>
              <a:ext cx="142006" cy="2426422"/>
            </a:xfrm>
            <a:custGeom>
              <a:avLst/>
              <a:gdLst/>
              <a:ahLst/>
              <a:cxnLst/>
              <a:rect l="l" t="t" r="r" b="b"/>
              <a:pathLst>
                <a:path w="576" h="9842" extrusionOk="0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1838097" y="-26175"/>
              <a:ext cx="450177" cy="3846725"/>
            </a:xfrm>
            <a:custGeom>
              <a:avLst/>
              <a:gdLst/>
              <a:ahLst/>
              <a:cxnLst/>
              <a:rect l="l" t="t" r="r" b="b"/>
              <a:pathLst>
                <a:path w="1826" h="15603" extrusionOk="0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1167515" y="-26175"/>
              <a:ext cx="275629" cy="2446145"/>
            </a:xfrm>
            <a:custGeom>
              <a:avLst/>
              <a:gdLst/>
              <a:ahLst/>
              <a:cxnLst/>
              <a:rect l="l" t="t" r="r" b="b"/>
              <a:pathLst>
                <a:path w="1118" h="9922" extrusionOk="0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1685490" y="-26175"/>
              <a:ext cx="523646" cy="3846725"/>
            </a:xfrm>
            <a:custGeom>
              <a:avLst/>
              <a:gdLst/>
              <a:ahLst/>
              <a:cxnLst/>
              <a:rect l="l" t="t" r="r" b="b"/>
              <a:pathLst>
                <a:path w="2124" h="15603" extrusionOk="0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1442897" y="2359323"/>
              <a:ext cx="122776" cy="60155"/>
            </a:xfrm>
            <a:custGeom>
              <a:avLst/>
              <a:gdLst/>
              <a:ahLst/>
              <a:cxnLst/>
              <a:rect l="l" t="t" r="r" b="b"/>
              <a:pathLst>
                <a:path w="498" h="244" extrusionOk="0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565426" y="-26175"/>
              <a:ext cx="251222" cy="2445652"/>
            </a:xfrm>
            <a:custGeom>
              <a:avLst/>
              <a:gdLst/>
              <a:ahLst/>
              <a:cxnLst/>
              <a:rect l="l" t="t" r="r" b="b"/>
              <a:pathLst>
                <a:path w="1019" h="9920" extrusionOk="0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930346" y="-26175"/>
              <a:ext cx="1126183" cy="3846725"/>
            </a:xfrm>
            <a:custGeom>
              <a:avLst/>
              <a:gdLst/>
              <a:ahLst/>
              <a:cxnLst/>
              <a:rect l="l" t="t" r="r" b="b"/>
              <a:pathLst>
                <a:path w="4568" h="15603" extrusionOk="0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1170227" y="1691206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1170227" y="1091627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1170227" y="491801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1039315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1036603" y="3820306"/>
              <a:ext cx="518222" cy="308418"/>
            </a:xfrm>
            <a:custGeom>
              <a:avLst/>
              <a:gdLst/>
              <a:ahLst/>
              <a:cxnLst/>
              <a:rect l="l" t="t" r="r" b="b"/>
              <a:pathLst>
                <a:path w="2102" h="1251" extrusionOk="0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938481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616750" y="-26175"/>
              <a:ext cx="1357929" cy="3846725"/>
            </a:xfrm>
            <a:custGeom>
              <a:avLst/>
              <a:gdLst/>
              <a:ahLst/>
              <a:cxnLst/>
              <a:rect l="l" t="t" r="r" b="b"/>
              <a:pathLst>
                <a:path w="5508" h="15603" extrusionOk="0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1200304" y="4035779"/>
              <a:ext cx="237416" cy="182931"/>
            </a:xfrm>
            <a:custGeom>
              <a:avLst/>
              <a:gdLst/>
              <a:ahLst/>
              <a:cxnLst/>
              <a:rect l="l" t="t" r="r" b="b"/>
              <a:pathLst>
                <a:path w="963" h="742" extrusionOk="0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1172939" y="4035779"/>
              <a:ext cx="215720" cy="18490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1260213" y="4101112"/>
              <a:ext cx="62867" cy="54485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1170227" y="679909"/>
              <a:ext cx="229280" cy="57443"/>
            </a:xfrm>
            <a:custGeom>
              <a:avLst/>
              <a:gdLst/>
              <a:ahLst/>
              <a:cxnLst/>
              <a:rect l="l" t="t" r="r" b="b"/>
              <a:pathLst>
                <a:path w="930" h="233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1110318" y="491801"/>
              <a:ext cx="60155" cy="245551"/>
            </a:xfrm>
            <a:custGeom>
              <a:avLst/>
              <a:gdLst/>
              <a:ahLst/>
              <a:cxnLst/>
              <a:rect l="l" t="t" r="r" b="b"/>
              <a:pathLst>
                <a:path w="244" h="996" extrusionOk="0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1170227" y="1279735"/>
              <a:ext cx="229280" cy="54731"/>
            </a:xfrm>
            <a:custGeom>
              <a:avLst/>
              <a:gdLst/>
              <a:ahLst/>
              <a:cxnLst/>
              <a:rect l="l" t="t" r="r" b="b"/>
              <a:pathLst>
                <a:path w="930" h="222" extrusionOk="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110318" y="1091627"/>
              <a:ext cx="60155" cy="242839"/>
            </a:xfrm>
            <a:custGeom>
              <a:avLst/>
              <a:gdLst/>
              <a:ahLst/>
              <a:cxnLst/>
              <a:rect l="l" t="t" r="r" b="b"/>
              <a:pathLst>
                <a:path w="244" h="985" extrusionOk="0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170227" y="1876603"/>
              <a:ext cx="229280" cy="57690"/>
            </a:xfrm>
            <a:custGeom>
              <a:avLst/>
              <a:gdLst/>
              <a:ahLst/>
              <a:cxnLst/>
              <a:rect l="l" t="t" r="r" b="b"/>
              <a:pathLst>
                <a:path w="930" h="234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10318" y="1691206"/>
              <a:ext cx="60155" cy="243086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655413" y="3752261"/>
              <a:ext cx="234704" cy="68291"/>
            </a:xfrm>
            <a:custGeom>
              <a:avLst/>
              <a:gdLst/>
              <a:ahLst/>
              <a:cxnLst/>
              <a:rect l="l" t="t" r="r" b="b"/>
              <a:pathLst>
                <a:path w="952" h="277" extrusionOk="0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21"/>
          <p:cNvGrpSpPr/>
          <p:nvPr/>
        </p:nvGrpSpPr>
        <p:grpSpPr>
          <a:xfrm flipH="1">
            <a:off x="-50" y="2"/>
            <a:ext cx="9144022" cy="3494672"/>
            <a:chOff x="-50" y="2"/>
            <a:chExt cx="9144022" cy="3494672"/>
          </a:xfrm>
        </p:grpSpPr>
        <p:sp>
          <p:nvSpPr>
            <p:cNvPr id="426" name="Google Shape;426;p21"/>
            <p:cNvSpPr/>
            <p:nvPr/>
          </p:nvSpPr>
          <p:spPr>
            <a:xfrm>
              <a:off x="-50" y="2"/>
              <a:ext cx="9144022" cy="3494672"/>
            </a:xfrm>
            <a:custGeom>
              <a:avLst/>
              <a:gdLst/>
              <a:ahLst/>
              <a:cxnLst/>
              <a:rect l="l" t="t" r="r" b="b"/>
              <a:pathLst>
                <a:path w="62200" h="18434" extrusionOk="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50" y="2"/>
              <a:ext cx="1019367" cy="1230737"/>
            </a:xfrm>
            <a:custGeom>
              <a:avLst/>
              <a:gdLst/>
              <a:ahLst/>
              <a:cxnLst/>
              <a:rect l="l" t="t" r="r" b="b"/>
              <a:pathLst>
                <a:path w="6934" h="6492" extrusionOk="0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1"/>
          <p:cNvSpPr/>
          <p:nvPr/>
        </p:nvSpPr>
        <p:spPr>
          <a:xfrm>
            <a:off x="-50" y="3494675"/>
            <a:ext cx="9286800" cy="26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1"/>
          <p:cNvGrpSpPr/>
          <p:nvPr/>
        </p:nvGrpSpPr>
        <p:grpSpPr>
          <a:xfrm>
            <a:off x="137440" y="2598652"/>
            <a:ext cx="1151549" cy="2060253"/>
            <a:chOff x="-3882175" y="2494675"/>
            <a:chExt cx="1407074" cy="2517416"/>
          </a:xfrm>
        </p:grpSpPr>
        <p:sp>
          <p:nvSpPr>
            <p:cNvPr id="430" name="Google Shape;430;p21"/>
            <p:cNvSpPr/>
            <p:nvPr/>
          </p:nvSpPr>
          <p:spPr>
            <a:xfrm>
              <a:off x="-3197920" y="4233031"/>
              <a:ext cx="115694" cy="779059"/>
            </a:xfrm>
            <a:custGeom>
              <a:avLst/>
              <a:gdLst/>
              <a:ahLst/>
              <a:cxnLst/>
              <a:rect l="l" t="t" r="r" b="b"/>
              <a:pathLst>
                <a:path w="432" h="2909" extrusionOk="0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-3129896" y="4233031"/>
              <a:ext cx="56508" cy="779059"/>
            </a:xfrm>
            <a:custGeom>
              <a:avLst/>
              <a:gdLst/>
              <a:ahLst/>
              <a:cxnLst/>
              <a:rect l="l" t="t" r="r" b="b"/>
              <a:pathLst>
                <a:path w="211" h="2909" extrusionOk="0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-3103115" y="4194467"/>
              <a:ext cx="189609" cy="364489"/>
            </a:xfrm>
            <a:custGeom>
              <a:avLst/>
              <a:gdLst/>
              <a:ahLst/>
              <a:cxnLst/>
              <a:rect l="l" t="t" r="r" b="b"/>
              <a:pathLst>
                <a:path w="708" h="1361" extrusionOk="0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369854" y="4158848"/>
              <a:ext cx="207553" cy="376273"/>
            </a:xfrm>
            <a:custGeom>
              <a:avLst/>
              <a:gdLst/>
              <a:ahLst/>
              <a:cxnLst/>
              <a:rect l="l" t="t" r="r" b="b"/>
              <a:pathLst>
                <a:path w="775" h="1405" extrusionOk="0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3882175" y="2497621"/>
              <a:ext cx="1407074" cy="2055442"/>
            </a:xfrm>
            <a:custGeom>
              <a:avLst/>
              <a:gdLst/>
              <a:ahLst/>
              <a:cxnLst/>
              <a:rect l="l" t="t" r="r" b="b"/>
              <a:pathLst>
                <a:path w="5254" h="7675" extrusionOk="0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-3882175" y="2494675"/>
              <a:ext cx="1335836" cy="1617037"/>
            </a:xfrm>
            <a:custGeom>
              <a:avLst/>
              <a:gdLst/>
              <a:ahLst/>
              <a:cxnLst/>
              <a:rect l="l" t="t" r="r" b="b"/>
              <a:pathLst>
                <a:path w="4988" h="6038" extrusionOk="0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-3423148" y="2938704"/>
              <a:ext cx="266739" cy="317355"/>
            </a:xfrm>
            <a:custGeom>
              <a:avLst/>
              <a:gdLst/>
              <a:ahLst/>
              <a:cxnLst/>
              <a:rect l="l" t="t" r="r" b="b"/>
              <a:pathLst>
                <a:path w="996" h="1185" extrusionOk="0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3585977" y="3279359"/>
              <a:ext cx="915375" cy="1069365"/>
            </a:xfrm>
            <a:custGeom>
              <a:avLst/>
              <a:gdLst/>
              <a:ahLst/>
              <a:cxnLst/>
              <a:rect l="l" t="t" r="r" b="b"/>
              <a:pathLst>
                <a:path w="3418" h="3993" extrusionOk="0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-3553304" y="3217227"/>
              <a:ext cx="870918" cy="859134"/>
            </a:xfrm>
            <a:custGeom>
              <a:avLst/>
              <a:gdLst/>
              <a:ahLst/>
              <a:cxnLst/>
              <a:rect l="l" t="t" r="r" b="b"/>
              <a:pathLst>
                <a:path w="3252" h="3208" extrusionOk="0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-3124004" y="3063236"/>
              <a:ext cx="178094" cy="213445"/>
            </a:xfrm>
            <a:custGeom>
              <a:avLst/>
              <a:gdLst/>
              <a:ahLst/>
              <a:cxnLst/>
              <a:rect l="l" t="t" r="r" b="b"/>
              <a:pathLst>
                <a:path w="665" h="797" extrusionOk="0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-3763535" y="3427458"/>
              <a:ext cx="266739" cy="311195"/>
            </a:xfrm>
            <a:custGeom>
              <a:avLst/>
              <a:gdLst/>
              <a:ahLst/>
              <a:cxnLst/>
              <a:rect l="l" t="t" r="r" b="b"/>
              <a:pathLst>
                <a:path w="996" h="1162" extrusionOk="0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1"/>
          <p:cNvGrpSpPr/>
          <p:nvPr/>
        </p:nvGrpSpPr>
        <p:grpSpPr>
          <a:xfrm rot="5400000" flipH="1">
            <a:off x="7931612" y="1152532"/>
            <a:ext cx="795742" cy="1686809"/>
            <a:chOff x="-809850" y="445850"/>
            <a:chExt cx="1036527" cy="2197225"/>
          </a:xfrm>
        </p:grpSpPr>
        <p:sp>
          <p:nvSpPr>
            <p:cNvPr id="442" name="Google Shape;442;p21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47322F">
                <a:alpha val="64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591150" y="1680400"/>
            <a:ext cx="36576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33650" y="2214747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02750" y="2214747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533650" y="2539409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702750" y="2539409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268900" y="4522175"/>
            <a:ext cx="9513335" cy="621327"/>
          </a:xfrm>
          <a:custGeom>
            <a:avLst/>
            <a:gdLst/>
            <a:ahLst/>
            <a:cxnLst/>
            <a:rect l="l" t="t" r="r" b="b"/>
            <a:pathLst>
              <a:path w="62200" h="1947" extrusionOk="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100436" y="4522175"/>
            <a:ext cx="9513335" cy="621327"/>
          </a:xfrm>
          <a:custGeom>
            <a:avLst/>
            <a:gdLst/>
            <a:ahLst/>
            <a:cxnLst/>
            <a:rect l="l" t="t" r="r" b="b"/>
            <a:pathLst>
              <a:path w="62200" h="1947" extrusionOk="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542415" y="2462477"/>
            <a:ext cx="1151549" cy="2060253"/>
            <a:chOff x="-3882175" y="2494675"/>
            <a:chExt cx="1407074" cy="2517416"/>
          </a:xfrm>
        </p:grpSpPr>
        <p:sp>
          <p:nvSpPr>
            <p:cNvPr id="38" name="Google Shape;38;p5"/>
            <p:cNvSpPr/>
            <p:nvPr/>
          </p:nvSpPr>
          <p:spPr>
            <a:xfrm>
              <a:off x="-3197920" y="4233031"/>
              <a:ext cx="115694" cy="779059"/>
            </a:xfrm>
            <a:custGeom>
              <a:avLst/>
              <a:gdLst/>
              <a:ahLst/>
              <a:cxnLst/>
              <a:rect l="l" t="t" r="r" b="b"/>
              <a:pathLst>
                <a:path w="432" h="2909" extrusionOk="0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-3129896" y="4233031"/>
              <a:ext cx="56508" cy="779059"/>
            </a:xfrm>
            <a:custGeom>
              <a:avLst/>
              <a:gdLst/>
              <a:ahLst/>
              <a:cxnLst/>
              <a:rect l="l" t="t" r="r" b="b"/>
              <a:pathLst>
                <a:path w="211" h="2909" extrusionOk="0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103115" y="4194467"/>
              <a:ext cx="189609" cy="364489"/>
            </a:xfrm>
            <a:custGeom>
              <a:avLst/>
              <a:gdLst/>
              <a:ahLst/>
              <a:cxnLst/>
              <a:rect l="l" t="t" r="r" b="b"/>
              <a:pathLst>
                <a:path w="708" h="1361" extrusionOk="0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3369854" y="4158848"/>
              <a:ext cx="207553" cy="376273"/>
            </a:xfrm>
            <a:custGeom>
              <a:avLst/>
              <a:gdLst/>
              <a:ahLst/>
              <a:cxnLst/>
              <a:rect l="l" t="t" r="r" b="b"/>
              <a:pathLst>
                <a:path w="775" h="1405" extrusionOk="0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3882175" y="2497621"/>
              <a:ext cx="1407074" cy="2055442"/>
            </a:xfrm>
            <a:custGeom>
              <a:avLst/>
              <a:gdLst/>
              <a:ahLst/>
              <a:cxnLst/>
              <a:rect l="l" t="t" r="r" b="b"/>
              <a:pathLst>
                <a:path w="5254" h="7675" extrusionOk="0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882175" y="2494675"/>
              <a:ext cx="1335836" cy="1617037"/>
            </a:xfrm>
            <a:custGeom>
              <a:avLst/>
              <a:gdLst/>
              <a:ahLst/>
              <a:cxnLst/>
              <a:rect l="l" t="t" r="r" b="b"/>
              <a:pathLst>
                <a:path w="4988" h="6038" extrusionOk="0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3423148" y="2938704"/>
              <a:ext cx="266739" cy="317355"/>
            </a:xfrm>
            <a:custGeom>
              <a:avLst/>
              <a:gdLst/>
              <a:ahLst/>
              <a:cxnLst/>
              <a:rect l="l" t="t" r="r" b="b"/>
              <a:pathLst>
                <a:path w="996" h="1185" extrusionOk="0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3585977" y="3279359"/>
              <a:ext cx="915375" cy="1069365"/>
            </a:xfrm>
            <a:custGeom>
              <a:avLst/>
              <a:gdLst/>
              <a:ahLst/>
              <a:cxnLst/>
              <a:rect l="l" t="t" r="r" b="b"/>
              <a:pathLst>
                <a:path w="3418" h="3993" extrusionOk="0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3553304" y="3217227"/>
              <a:ext cx="870918" cy="859134"/>
            </a:xfrm>
            <a:custGeom>
              <a:avLst/>
              <a:gdLst/>
              <a:ahLst/>
              <a:cxnLst/>
              <a:rect l="l" t="t" r="r" b="b"/>
              <a:pathLst>
                <a:path w="3252" h="3208" extrusionOk="0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3124004" y="3063236"/>
              <a:ext cx="178094" cy="213445"/>
            </a:xfrm>
            <a:custGeom>
              <a:avLst/>
              <a:gdLst/>
              <a:ahLst/>
              <a:cxnLst/>
              <a:rect l="l" t="t" r="r" b="b"/>
              <a:pathLst>
                <a:path w="665" h="797" extrusionOk="0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3763535" y="3427458"/>
              <a:ext cx="266739" cy="311195"/>
            </a:xfrm>
            <a:custGeom>
              <a:avLst/>
              <a:gdLst/>
              <a:ahLst/>
              <a:cxnLst/>
              <a:rect l="l" t="t" r="r" b="b"/>
              <a:pathLst>
                <a:path w="996" h="1162" extrusionOk="0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1899325" y="3429400"/>
            <a:ext cx="2907600" cy="1096308"/>
            <a:chOff x="-1921875" y="3428500"/>
            <a:chExt cx="2907600" cy="1096308"/>
          </a:xfrm>
        </p:grpSpPr>
        <p:sp>
          <p:nvSpPr>
            <p:cNvPr id="50" name="Google Shape;50;p5"/>
            <p:cNvSpPr/>
            <p:nvPr/>
          </p:nvSpPr>
          <p:spPr>
            <a:xfrm>
              <a:off x="604917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" y="0"/>
                  </a:moveTo>
                  <a:lnTo>
                    <a:pt x="1527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580310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-1543304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483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1569804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1493" y="0"/>
                  </a:moveTo>
                  <a:lnTo>
                    <a:pt x="0" y="4423"/>
                  </a:lnTo>
                  <a:lnTo>
                    <a:pt x="299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BF6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-1480495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510953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cubicBezTo>
                    <a:pt x="12839" y="3738"/>
                    <a:pt x="13292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rgbClr val="E845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-1587011" y="3428500"/>
              <a:ext cx="2426293" cy="782264"/>
            </a:xfrm>
            <a:custGeom>
              <a:avLst/>
              <a:gdLst/>
              <a:ahLst/>
              <a:cxnLst/>
              <a:rect l="l" t="t" r="r" b="b"/>
              <a:pathLst>
                <a:path w="14100" h="4546" extrusionOk="0">
                  <a:moveTo>
                    <a:pt x="1" y="1"/>
                  </a:moveTo>
                  <a:lnTo>
                    <a:pt x="1" y="2478"/>
                  </a:lnTo>
                  <a:lnTo>
                    <a:pt x="2068" y="4546"/>
                  </a:lnTo>
                  <a:lnTo>
                    <a:pt x="12020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-1792472" y="3428500"/>
              <a:ext cx="2426121" cy="782264"/>
            </a:xfrm>
            <a:custGeom>
              <a:avLst/>
              <a:gdLst/>
              <a:ahLst/>
              <a:cxnLst/>
              <a:rect l="l" t="t" r="r" b="b"/>
              <a:pathLst>
                <a:path w="14099" h="4546" extrusionOk="0">
                  <a:moveTo>
                    <a:pt x="0" y="1"/>
                  </a:moveTo>
                  <a:lnTo>
                    <a:pt x="0" y="2478"/>
                  </a:lnTo>
                  <a:cubicBezTo>
                    <a:pt x="808" y="3285"/>
                    <a:pt x="1261" y="3738"/>
                    <a:pt x="2068" y="4546"/>
                  </a:cubicBez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-1824823" y="3428500"/>
              <a:ext cx="2426121" cy="782264"/>
            </a:xfrm>
            <a:custGeom>
              <a:avLst/>
              <a:gdLst/>
              <a:ahLst/>
              <a:cxnLst/>
              <a:rect l="l" t="t" r="r" b="b"/>
              <a:pathLst>
                <a:path w="14099" h="4546" extrusionOk="0">
                  <a:moveTo>
                    <a:pt x="0" y="1"/>
                  </a:moveTo>
                  <a:lnTo>
                    <a:pt x="0" y="2478"/>
                  </a:lnTo>
                  <a:lnTo>
                    <a:pt x="2068" y="4546"/>
                  </a:ln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-1467073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-1048580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-631807" y="3500945"/>
              <a:ext cx="34415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-213142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05352" y="3500945"/>
              <a:ext cx="34416" cy="709820"/>
            </a:xfrm>
            <a:custGeom>
              <a:avLst/>
              <a:gdLst/>
              <a:ahLst/>
              <a:cxnLst/>
              <a:rect l="l" t="t" r="r" b="b"/>
              <a:pathLst>
                <a:path w="200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01131" y="3428500"/>
              <a:ext cx="380808" cy="74510"/>
            </a:xfrm>
            <a:custGeom>
              <a:avLst/>
              <a:gdLst/>
              <a:ahLst/>
              <a:cxnLst/>
              <a:rect l="l" t="t" r="r" b="b"/>
              <a:pathLst>
                <a:path w="2213" h="433" extrusionOk="0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601131" y="4210594"/>
              <a:ext cx="380808" cy="74337"/>
            </a:xfrm>
            <a:custGeom>
              <a:avLst/>
              <a:gdLst/>
              <a:ahLst/>
              <a:cxnLst/>
              <a:rect l="l" t="t" r="r" b="b"/>
              <a:pathLst>
                <a:path w="2213" h="432" extrusionOk="0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73839" y="4189600"/>
              <a:ext cx="314214" cy="21166"/>
            </a:xfrm>
            <a:custGeom>
              <a:avLst/>
              <a:gdLst/>
              <a:ahLst/>
              <a:cxnLst/>
              <a:rect l="l" t="t" r="r" b="b"/>
              <a:pathLst>
                <a:path w="1826" h="123" extrusionOk="0">
                  <a:moveTo>
                    <a:pt x="1" y="1"/>
                  </a:moveTo>
                  <a:lnTo>
                    <a:pt x="1" y="123"/>
                  </a:lnTo>
                  <a:lnTo>
                    <a:pt x="1825" y="12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94832" y="3854737"/>
              <a:ext cx="544453" cy="335035"/>
            </a:xfrm>
            <a:custGeom>
              <a:avLst/>
              <a:gdLst/>
              <a:ahLst/>
              <a:cxnLst/>
              <a:rect l="l" t="t" r="r" b="b"/>
              <a:pathLst>
                <a:path w="3164" h="1947" extrusionOk="0">
                  <a:moveTo>
                    <a:pt x="1958" y="1"/>
                  </a:moveTo>
                  <a:lnTo>
                    <a:pt x="1" y="1947"/>
                  </a:lnTo>
                  <a:lnTo>
                    <a:pt x="1206" y="1947"/>
                  </a:lnTo>
                  <a:lnTo>
                    <a:pt x="3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1921875" y="4305753"/>
              <a:ext cx="47665" cy="106688"/>
            </a:xfrm>
            <a:custGeom>
              <a:avLst/>
              <a:gdLst/>
              <a:ahLst/>
              <a:cxnLst/>
              <a:rect l="l" t="t" r="r" b="b"/>
              <a:pathLst>
                <a:path w="277" h="620" extrusionOk="0">
                  <a:moveTo>
                    <a:pt x="133" y="0"/>
                  </a:moveTo>
                  <a:cubicBezTo>
                    <a:pt x="56" y="0"/>
                    <a:pt x="1" y="67"/>
                    <a:pt x="1" y="133"/>
                  </a:cubicBezTo>
                  <a:lnTo>
                    <a:pt x="1" y="476"/>
                  </a:lnTo>
                  <a:cubicBezTo>
                    <a:pt x="1" y="553"/>
                    <a:pt x="56" y="620"/>
                    <a:pt x="133" y="620"/>
                  </a:cubicBezTo>
                  <a:cubicBezTo>
                    <a:pt x="211" y="620"/>
                    <a:pt x="277" y="553"/>
                    <a:pt x="277" y="476"/>
                  </a:cubicBezTo>
                  <a:lnTo>
                    <a:pt x="277" y="133"/>
                  </a:lnTo>
                  <a:cubicBezTo>
                    <a:pt x="277" y="67"/>
                    <a:pt x="211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-1908625" y="4307646"/>
              <a:ext cx="34415" cy="104795"/>
            </a:xfrm>
            <a:custGeom>
              <a:avLst/>
              <a:gdLst/>
              <a:ahLst/>
              <a:cxnLst/>
              <a:rect l="l" t="t" r="r" b="b"/>
              <a:pathLst>
                <a:path w="200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56" y="609"/>
                    <a:pt x="200" y="564"/>
                    <a:pt x="200" y="509"/>
                  </a:cubicBezTo>
                  <a:lnTo>
                    <a:pt x="200" y="100"/>
                  </a:lnTo>
                  <a:cubicBezTo>
                    <a:pt x="200" y="45"/>
                    <a:pt x="15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-1900881" y="4338104"/>
              <a:ext cx="62980" cy="41987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122" y="0"/>
                  </a:moveTo>
                  <a:cubicBezTo>
                    <a:pt x="55" y="0"/>
                    <a:pt x="0" y="56"/>
                    <a:pt x="0" y="122"/>
                  </a:cubicBezTo>
                  <a:cubicBezTo>
                    <a:pt x="0" y="188"/>
                    <a:pt x="55" y="244"/>
                    <a:pt x="122" y="244"/>
                  </a:cubicBezTo>
                  <a:lnTo>
                    <a:pt x="365" y="24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-1654982" y="4355139"/>
              <a:ext cx="167087" cy="143341"/>
            </a:xfrm>
            <a:custGeom>
              <a:avLst/>
              <a:gdLst/>
              <a:ahLst/>
              <a:cxnLst/>
              <a:rect l="l" t="t" r="r" b="b"/>
              <a:pathLst>
                <a:path w="971" h="833" extrusionOk="0">
                  <a:moveTo>
                    <a:pt x="556" y="236"/>
                  </a:moveTo>
                  <a:cubicBezTo>
                    <a:pt x="642" y="236"/>
                    <a:pt x="727" y="306"/>
                    <a:pt x="727" y="410"/>
                  </a:cubicBezTo>
                  <a:cubicBezTo>
                    <a:pt x="727" y="499"/>
                    <a:pt x="650" y="576"/>
                    <a:pt x="562" y="576"/>
                  </a:cubicBezTo>
                  <a:cubicBezTo>
                    <a:pt x="407" y="576"/>
                    <a:pt x="329" y="399"/>
                    <a:pt x="440" y="288"/>
                  </a:cubicBezTo>
                  <a:cubicBezTo>
                    <a:pt x="472" y="253"/>
                    <a:pt x="514" y="236"/>
                    <a:pt x="556" y="236"/>
                  </a:cubicBezTo>
                  <a:close/>
                  <a:moveTo>
                    <a:pt x="548" y="1"/>
                  </a:moveTo>
                  <a:cubicBezTo>
                    <a:pt x="181" y="1"/>
                    <a:pt x="1" y="446"/>
                    <a:pt x="252" y="709"/>
                  </a:cubicBezTo>
                  <a:cubicBezTo>
                    <a:pt x="338" y="794"/>
                    <a:pt x="442" y="833"/>
                    <a:pt x="544" y="833"/>
                  </a:cubicBezTo>
                  <a:cubicBezTo>
                    <a:pt x="758" y="833"/>
                    <a:pt x="963" y="665"/>
                    <a:pt x="971" y="410"/>
                  </a:cubicBezTo>
                  <a:cubicBezTo>
                    <a:pt x="971" y="189"/>
                    <a:pt x="783" y="1"/>
                    <a:pt x="562" y="1"/>
                  </a:cubicBezTo>
                  <a:cubicBezTo>
                    <a:pt x="557" y="1"/>
                    <a:pt x="553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1689226" y="4330360"/>
              <a:ext cx="228003" cy="194275"/>
            </a:xfrm>
            <a:custGeom>
              <a:avLst/>
              <a:gdLst/>
              <a:ahLst/>
              <a:cxnLst/>
              <a:rect l="l" t="t" r="r" b="b"/>
              <a:pathLst>
                <a:path w="1325" h="1129" extrusionOk="0">
                  <a:moveTo>
                    <a:pt x="743" y="131"/>
                  </a:moveTo>
                  <a:cubicBezTo>
                    <a:pt x="957" y="131"/>
                    <a:pt x="1162" y="300"/>
                    <a:pt x="1170" y="554"/>
                  </a:cubicBezTo>
                  <a:cubicBezTo>
                    <a:pt x="1170" y="775"/>
                    <a:pt x="982" y="963"/>
                    <a:pt x="761" y="963"/>
                  </a:cubicBezTo>
                  <a:cubicBezTo>
                    <a:pt x="756" y="963"/>
                    <a:pt x="752" y="963"/>
                    <a:pt x="747" y="963"/>
                  </a:cubicBezTo>
                  <a:cubicBezTo>
                    <a:pt x="380" y="963"/>
                    <a:pt x="200" y="518"/>
                    <a:pt x="451" y="256"/>
                  </a:cubicBezTo>
                  <a:cubicBezTo>
                    <a:pt x="537" y="170"/>
                    <a:pt x="641" y="131"/>
                    <a:pt x="743" y="131"/>
                  </a:cubicBezTo>
                  <a:close/>
                  <a:moveTo>
                    <a:pt x="780" y="1"/>
                  </a:moveTo>
                  <a:cubicBezTo>
                    <a:pt x="773" y="1"/>
                    <a:pt x="767" y="1"/>
                    <a:pt x="761" y="1"/>
                  </a:cubicBezTo>
                  <a:cubicBezTo>
                    <a:pt x="756" y="1"/>
                    <a:pt x="751" y="1"/>
                    <a:pt x="747" y="1"/>
                  </a:cubicBezTo>
                  <a:cubicBezTo>
                    <a:pt x="247" y="1"/>
                    <a:pt x="1" y="602"/>
                    <a:pt x="362" y="963"/>
                  </a:cubicBezTo>
                  <a:cubicBezTo>
                    <a:pt x="476" y="1077"/>
                    <a:pt x="617" y="1128"/>
                    <a:pt x="755" y="1128"/>
                  </a:cubicBezTo>
                  <a:cubicBezTo>
                    <a:pt x="1045" y="1128"/>
                    <a:pt x="1324" y="903"/>
                    <a:pt x="1324" y="565"/>
                  </a:cubicBezTo>
                  <a:cubicBezTo>
                    <a:pt x="1324" y="251"/>
                    <a:pt x="108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1598369" y="4397126"/>
              <a:ext cx="78123" cy="57130"/>
            </a:xfrm>
            <a:custGeom>
              <a:avLst/>
              <a:gdLst/>
              <a:ahLst/>
              <a:cxnLst/>
              <a:rect l="l" t="t" r="r" b="b"/>
              <a:pathLst>
                <a:path w="454" h="332" extrusionOk="0">
                  <a:moveTo>
                    <a:pt x="233" y="0"/>
                  </a:moveTo>
                  <a:cubicBezTo>
                    <a:pt x="0" y="0"/>
                    <a:pt x="0" y="332"/>
                    <a:pt x="233" y="332"/>
                  </a:cubicBezTo>
                  <a:cubicBezTo>
                    <a:pt x="454" y="332"/>
                    <a:pt x="454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531774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-1554661" y="4330360"/>
              <a:ext cx="127682" cy="194448"/>
            </a:xfrm>
            <a:custGeom>
              <a:avLst/>
              <a:gdLst/>
              <a:ahLst/>
              <a:cxnLst/>
              <a:rect l="l" t="t" r="r" b="b"/>
              <a:pathLst>
                <a:path w="742" h="1130" extrusionOk="0">
                  <a:moveTo>
                    <a:pt x="153" y="1"/>
                  </a:moveTo>
                  <a:cubicBezTo>
                    <a:pt x="146" y="1"/>
                    <a:pt x="140" y="1"/>
                    <a:pt x="133" y="1"/>
                  </a:cubicBezTo>
                  <a:lnTo>
                    <a:pt x="1" y="1"/>
                  </a:lnTo>
                  <a:cubicBezTo>
                    <a:pt x="741" y="1"/>
                    <a:pt x="741" y="1129"/>
                    <a:pt x="1" y="1129"/>
                  </a:cubicBezTo>
                  <a:lnTo>
                    <a:pt x="133" y="1129"/>
                  </a:lnTo>
                  <a:cubicBezTo>
                    <a:pt x="454" y="1129"/>
                    <a:pt x="708" y="864"/>
                    <a:pt x="697" y="554"/>
                  </a:cubicBezTo>
                  <a:cubicBezTo>
                    <a:pt x="686" y="251"/>
                    <a:pt x="453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564125" y="4330532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17"/>
                    <a:pt x="609" y="863"/>
                    <a:pt x="609" y="553"/>
                  </a:cubicBezTo>
                  <a:cubicBezTo>
                    <a:pt x="597" y="244"/>
                    <a:pt x="35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-1623148" y="4354279"/>
              <a:ext cx="68659" cy="142652"/>
            </a:xfrm>
            <a:custGeom>
              <a:avLst/>
              <a:gdLst/>
              <a:ahLst/>
              <a:cxnLst/>
              <a:rect l="l" t="t" r="r" b="b"/>
              <a:pathLst>
                <a:path w="399" h="829" extrusionOk="0">
                  <a:moveTo>
                    <a:pt x="318" y="0"/>
                  </a:moveTo>
                  <a:cubicBezTo>
                    <a:pt x="174" y="0"/>
                    <a:pt x="82" y="108"/>
                    <a:pt x="42" y="246"/>
                  </a:cubicBezTo>
                  <a:lnTo>
                    <a:pt x="42" y="246"/>
                  </a:lnTo>
                  <a:cubicBezTo>
                    <a:pt x="106" y="110"/>
                    <a:pt x="238" y="14"/>
                    <a:pt x="399" y="6"/>
                  </a:cubicBezTo>
                  <a:lnTo>
                    <a:pt x="377" y="6"/>
                  </a:lnTo>
                  <a:cubicBezTo>
                    <a:pt x="356" y="2"/>
                    <a:pt x="336" y="0"/>
                    <a:pt x="318" y="0"/>
                  </a:cubicBezTo>
                  <a:close/>
                  <a:moveTo>
                    <a:pt x="42" y="246"/>
                  </a:moveTo>
                  <a:lnTo>
                    <a:pt x="42" y="246"/>
                  </a:lnTo>
                  <a:cubicBezTo>
                    <a:pt x="18" y="298"/>
                    <a:pt x="4" y="355"/>
                    <a:pt x="1" y="415"/>
                  </a:cubicBezTo>
                  <a:cubicBezTo>
                    <a:pt x="4" y="473"/>
                    <a:pt x="18" y="529"/>
                    <a:pt x="43" y="579"/>
                  </a:cubicBezTo>
                  <a:lnTo>
                    <a:pt x="43" y="579"/>
                  </a:lnTo>
                  <a:cubicBezTo>
                    <a:pt x="12" y="474"/>
                    <a:pt x="12" y="351"/>
                    <a:pt x="42" y="246"/>
                  </a:cubicBezTo>
                  <a:close/>
                  <a:moveTo>
                    <a:pt x="43" y="579"/>
                  </a:moveTo>
                  <a:lnTo>
                    <a:pt x="43" y="579"/>
                  </a:lnTo>
                  <a:cubicBezTo>
                    <a:pt x="84" y="719"/>
                    <a:pt x="177" y="829"/>
                    <a:pt x="325" y="829"/>
                  </a:cubicBezTo>
                  <a:cubicBezTo>
                    <a:pt x="341" y="829"/>
                    <a:pt x="358" y="827"/>
                    <a:pt x="377" y="824"/>
                  </a:cubicBezTo>
                  <a:lnTo>
                    <a:pt x="399" y="824"/>
                  </a:lnTo>
                  <a:cubicBezTo>
                    <a:pt x="239" y="808"/>
                    <a:pt x="107" y="711"/>
                    <a:pt x="43" y="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-1554661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2" y="0"/>
                  </a:moveTo>
                  <a:lnTo>
                    <a:pt x="12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12" y="343"/>
                  </a:lnTo>
                  <a:cubicBezTo>
                    <a:pt x="244" y="343"/>
                    <a:pt x="244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-1655498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45" y="1"/>
                  </a:moveTo>
                  <a:cubicBezTo>
                    <a:pt x="23" y="56"/>
                    <a:pt x="1" y="112"/>
                    <a:pt x="1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-1401856" y="4355139"/>
              <a:ext cx="167087" cy="143341"/>
            </a:xfrm>
            <a:custGeom>
              <a:avLst/>
              <a:gdLst/>
              <a:ahLst/>
              <a:cxnLst/>
              <a:rect l="l" t="t" r="r" b="b"/>
              <a:pathLst>
                <a:path w="971" h="833" extrusionOk="0">
                  <a:moveTo>
                    <a:pt x="566" y="236"/>
                  </a:moveTo>
                  <a:cubicBezTo>
                    <a:pt x="653" y="236"/>
                    <a:pt x="738" y="306"/>
                    <a:pt x="738" y="410"/>
                  </a:cubicBezTo>
                  <a:cubicBezTo>
                    <a:pt x="738" y="499"/>
                    <a:pt x="661" y="576"/>
                    <a:pt x="561" y="576"/>
                  </a:cubicBezTo>
                  <a:cubicBezTo>
                    <a:pt x="417" y="576"/>
                    <a:pt x="340" y="399"/>
                    <a:pt x="451" y="288"/>
                  </a:cubicBezTo>
                  <a:cubicBezTo>
                    <a:pt x="483" y="253"/>
                    <a:pt x="525" y="236"/>
                    <a:pt x="566" y="236"/>
                  </a:cubicBezTo>
                  <a:close/>
                  <a:moveTo>
                    <a:pt x="548" y="1"/>
                  </a:moveTo>
                  <a:cubicBezTo>
                    <a:pt x="192" y="1"/>
                    <a:pt x="0" y="446"/>
                    <a:pt x="263" y="709"/>
                  </a:cubicBezTo>
                  <a:cubicBezTo>
                    <a:pt x="348" y="794"/>
                    <a:pt x="453" y="833"/>
                    <a:pt x="555" y="833"/>
                  </a:cubicBezTo>
                  <a:cubicBezTo>
                    <a:pt x="768" y="833"/>
                    <a:pt x="970" y="665"/>
                    <a:pt x="970" y="410"/>
                  </a:cubicBezTo>
                  <a:cubicBezTo>
                    <a:pt x="970" y="189"/>
                    <a:pt x="793" y="1"/>
                    <a:pt x="561" y="1"/>
                  </a:cubicBezTo>
                  <a:cubicBezTo>
                    <a:pt x="557" y="1"/>
                    <a:pt x="552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1434723" y="4330360"/>
              <a:ext cx="226626" cy="194275"/>
            </a:xfrm>
            <a:custGeom>
              <a:avLst/>
              <a:gdLst/>
              <a:ahLst/>
              <a:cxnLst/>
              <a:rect l="l" t="t" r="r" b="b"/>
              <a:pathLst>
                <a:path w="1317" h="1129" extrusionOk="0">
                  <a:moveTo>
                    <a:pt x="746" y="131"/>
                  </a:moveTo>
                  <a:cubicBezTo>
                    <a:pt x="959" y="131"/>
                    <a:pt x="1161" y="300"/>
                    <a:pt x="1161" y="554"/>
                  </a:cubicBezTo>
                  <a:cubicBezTo>
                    <a:pt x="1161" y="775"/>
                    <a:pt x="984" y="963"/>
                    <a:pt x="752" y="963"/>
                  </a:cubicBezTo>
                  <a:cubicBezTo>
                    <a:pt x="748" y="963"/>
                    <a:pt x="743" y="963"/>
                    <a:pt x="739" y="963"/>
                  </a:cubicBezTo>
                  <a:cubicBezTo>
                    <a:pt x="383" y="963"/>
                    <a:pt x="191" y="518"/>
                    <a:pt x="454" y="256"/>
                  </a:cubicBezTo>
                  <a:cubicBezTo>
                    <a:pt x="539" y="170"/>
                    <a:pt x="644" y="131"/>
                    <a:pt x="746" y="131"/>
                  </a:cubicBezTo>
                  <a:close/>
                  <a:moveTo>
                    <a:pt x="772" y="1"/>
                  </a:moveTo>
                  <a:cubicBezTo>
                    <a:pt x="766" y="1"/>
                    <a:pt x="759" y="1"/>
                    <a:pt x="752" y="1"/>
                  </a:cubicBezTo>
                  <a:cubicBezTo>
                    <a:pt x="255" y="1"/>
                    <a:pt x="0" y="598"/>
                    <a:pt x="354" y="963"/>
                  </a:cubicBezTo>
                  <a:cubicBezTo>
                    <a:pt x="468" y="1077"/>
                    <a:pt x="608" y="1128"/>
                    <a:pt x="746" y="1128"/>
                  </a:cubicBezTo>
                  <a:cubicBezTo>
                    <a:pt x="1037" y="1128"/>
                    <a:pt x="1316" y="903"/>
                    <a:pt x="1316" y="565"/>
                  </a:cubicBezTo>
                  <a:cubicBezTo>
                    <a:pt x="1316" y="251"/>
                    <a:pt x="1083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-1343349" y="4397126"/>
              <a:ext cx="78123" cy="57130"/>
            </a:xfrm>
            <a:custGeom>
              <a:avLst/>
              <a:gdLst/>
              <a:ahLst/>
              <a:cxnLst/>
              <a:rect l="l" t="t" r="r" b="b"/>
              <a:pathLst>
                <a:path w="454" h="332" extrusionOk="0">
                  <a:moveTo>
                    <a:pt x="221" y="0"/>
                  </a:moveTo>
                  <a:cubicBezTo>
                    <a:pt x="0" y="0"/>
                    <a:pt x="0" y="332"/>
                    <a:pt x="221" y="332"/>
                  </a:cubicBezTo>
                  <a:cubicBezTo>
                    <a:pt x="453" y="332"/>
                    <a:pt x="453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-1276755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44" y="1128"/>
                  </a:lnTo>
                  <a:cubicBezTo>
                    <a:pt x="785" y="1128"/>
                    <a:pt x="785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-1301534" y="4330360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63" y="1"/>
                  </a:moveTo>
                  <a:cubicBezTo>
                    <a:pt x="157" y="1"/>
                    <a:pt x="151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-1310999" y="4328467"/>
              <a:ext cx="129402" cy="194448"/>
            </a:xfrm>
            <a:custGeom>
              <a:avLst/>
              <a:gdLst/>
              <a:ahLst/>
              <a:cxnLst/>
              <a:rect l="l" t="t" r="r" b="b"/>
              <a:pathLst>
                <a:path w="752" h="1130" extrusionOk="0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75" y="1"/>
                  </a:moveTo>
                  <a:cubicBezTo>
                    <a:pt x="68" y="1"/>
                    <a:pt x="62" y="1"/>
                    <a:pt x="55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55" y="1129"/>
                  </a:lnTo>
                  <a:cubicBezTo>
                    <a:pt x="365" y="1129"/>
                    <a:pt x="619" y="875"/>
                    <a:pt x="619" y="565"/>
                  </a:cubicBezTo>
                  <a:cubicBezTo>
                    <a:pt x="619" y="251"/>
                    <a:pt x="375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-1368128" y="4354279"/>
              <a:ext cx="66766" cy="142652"/>
            </a:xfrm>
            <a:custGeom>
              <a:avLst/>
              <a:gdLst/>
              <a:ahLst/>
              <a:cxnLst/>
              <a:rect l="l" t="t" r="r" b="b"/>
              <a:pathLst>
                <a:path w="388" h="829" extrusionOk="0">
                  <a:moveTo>
                    <a:pt x="306" y="0"/>
                  </a:moveTo>
                  <a:cubicBezTo>
                    <a:pt x="148" y="0"/>
                    <a:pt x="53" y="130"/>
                    <a:pt x="21" y="287"/>
                  </a:cubicBezTo>
                  <a:lnTo>
                    <a:pt x="21" y="287"/>
                  </a:lnTo>
                  <a:cubicBezTo>
                    <a:pt x="73" y="129"/>
                    <a:pt x="220" y="15"/>
                    <a:pt x="387" y="6"/>
                  </a:cubicBezTo>
                  <a:lnTo>
                    <a:pt x="365" y="6"/>
                  </a:lnTo>
                  <a:cubicBezTo>
                    <a:pt x="345" y="2"/>
                    <a:pt x="325" y="0"/>
                    <a:pt x="306" y="0"/>
                  </a:cubicBezTo>
                  <a:close/>
                  <a:moveTo>
                    <a:pt x="21" y="287"/>
                  </a:moveTo>
                  <a:lnTo>
                    <a:pt x="21" y="287"/>
                  </a:lnTo>
                  <a:cubicBezTo>
                    <a:pt x="8" y="327"/>
                    <a:pt x="0" y="370"/>
                    <a:pt x="0" y="415"/>
                  </a:cubicBezTo>
                  <a:cubicBezTo>
                    <a:pt x="0" y="459"/>
                    <a:pt x="8" y="502"/>
                    <a:pt x="22" y="542"/>
                  </a:cubicBezTo>
                  <a:lnTo>
                    <a:pt x="22" y="542"/>
                  </a:lnTo>
                  <a:cubicBezTo>
                    <a:pt x="4" y="459"/>
                    <a:pt x="4" y="369"/>
                    <a:pt x="21" y="287"/>
                  </a:cubicBezTo>
                  <a:close/>
                  <a:moveTo>
                    <a:pt x="22" y="542"/>
                  </a:moveTo>
                  <a:cubicBezTo>
                    <a:pt x="56" y="699"/>
                    <a:pt x="153" y="829"/>
                    <a:pt x="313" y="829"/>
                  </a:cubicBezTo>
                  <a:cubicBezTo>
                    <a:pt x="330" y="829"/>
                    <a:pt x="347" y="827"/>
                    <a:pt x="365" y="824"/>
                  </a:cubicBezTo>
                  <a:lnTo>
                    <a:pt x="387" y="824"/>
                  </a:lnTo>
                  <a:cubicBezTo>
                    <a:pt x="221" y="807"/>
                    <a:pt x="76" y="693"/>
                    <a:pt x="22" y="5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-1301534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210" y="22"/>
                    <a:pt x="210" y="321"/>
                    <a:pt x="0" y="343"/>
                  </a:cubicBezTo>
                  <a:lnTo>
                    <a:pt x="22" y="343"/>
                  </a:lnTo>
                  <a:cubicBezTo>
                    <a:pt x="244" y="343"/>
                    <a:pt x="244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1400479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1817252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4" y="244"/>
                  </a:moveTo>
                  <a:cubicBezTo>
                    <a:pt x="775" y="244"/>
                    <a:pt x="775" y="576"/>
                    <a:pt x="554" y="576"/>
                  </a:cubicBezTo>
                  <a:cubicBezTo>
                    <a:pt x="332" y="576"/>
                    <a:pt x="332" y="244"/>
                    <a:pt x="554" y="244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55" y="709"/>
                  </a:cubicBezTo>
                  <a:cubicBezTo>
                    <a:pt x="341" y="794"/>
                    <a:pt x="446" y="833"/>
                    <a:pt x="550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1850979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6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51" y="255"/>
                  </a:cubicBezTo>
                  <a:cubicBezTo>
                    <a:pt x="537" y="169"/>
                    <a:pt x="642" y="130"/>
                    <a:pt x="746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1760122" y="4397126"/>
              <a:ext cx="66766" cy="57302"/>
            </a:xfrm>
            <a:custGeom>
              <a:avLst/>
              <a:gdLst/>
              <a:ahLst/>
              <a:cxnLst/>
              <a:rect l="l" t="t" r="r" b="b"/>
              <a:pathLst>
                <a:path w="388" h="333" extrusionOk="0">
                  <a:moveTo>
                    <a:pt x="222" y="0"/>
                  </a:moveTo>
                  <a:cubicBezTo>
                    <a:pt x="67" y="0"/>
                    <a:pt x="0" y="177"/>
                    <a:pt x="100" y="288"/>
                  </a:cubicBezTo>
                  <a:cubicBezTo>
                    <a:pt x="134" y="319"/>
                    <a:pt x="175" y="333"/>
                    <a:pt x="215" y="333"/>
                  </a:cubicBezTo>
                  <a:cubicBezTo>
                    <a:pt x="304" y="333"/>
                    <a:pt x="387" y="265"/>
                    <a:pt x="387" y="166"/>
                  </a:cubicBezTo>
                  <a:cubicBezTo>
                    <a:pt x="387" y="67"/>
                    <a:pt x="310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-1693528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0" y="0"/>
                  </a:lnTo>
                  <a:cubicBezTo>
                    <a:pt x="752" y="0"/>
                    <a:pt x="752" y="1128"/>
                    <a:pt x="0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-1718307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4" y="1128"/>
                  </a:lnTo>
                  <a:cubicBezTo>
                    <a:pt x="454" y="1128"/>
                    <a:pt x="708" y="874"/>
                    <a:pt x="708" y="564"/>
                  </a:cubicBezTo>
                  <a:cubicBezTo>
                    <a:pt x="708" y="243"/>
                    <a:pt x="4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-1727771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-1797979" y="4355139"/>
              <a:ext cx="79844" cy="141104"/>
            </a:xfrm>
            <a:custGeom>
              <a:avLst/>
              <a:gdLst/>
              <a:ahLst/>
              <a:cxnLst/>
              <a:rect l="l" t="t" r="r" b="b"/>
              <a:pathLst>
                <a:path w="464" h="820" extrusionOk="0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lnTo>
                    <a:pt x="409" y="8"/>
                  </a:ln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1718307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11" y="22"/>
                    <a:pt x="211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1817252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1562232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44"/>
                  </a:moveTo>
                  <a:cubicBezTo>
                    <a:pt x="774" y="244"/>
                    <a:pt x="774" y="576"/>
                    <a:pt x="553" y="576"/>
                  </a:cubicBezTo>
                  <a:cubicBezTo>
                    <a:pt x="332" y="576"/>
                    <a:pt x="332" y="244"/>
                    <a:pt x="553" y="244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1595959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9" y="130"/>
                  </a:moveTo>
                  <a:cubicBezTo>
                    <a:pt x="962" y="130"/>
                    <a:pt x="1169" y="299"/>
                    <a:pt x="1169" y="553"/>
                  </a:cubicBezTo>
                  <a:cubicBezTo>
                    <a:pt x="1169" y="774"/>
                    <a:pt x="981" y="962"/>
                    <a:pt x="749" y="962"/>
                  </a:cubicBezTo>
                  <a:cubicBezTo>
                    <a:pt x="384" y="962"/>
                    <a:pt x="196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5" y="1127"/>
                    <a:pt x="743" y="1127"/>
                  </a:cubicBezTo>
                  <a:cubicBezTo>
                    <a:pt x="1034" y="1127"/>
                    <a:pt x="1313" y="902"/>
                    <a:pt x="1313" y="564"/>
                  </a:cubicBezTo>
                  <a:cubicBezTo>
                    <a:pt x="1313" y="244"/>
                    <a:pt x="1059" y="0"/>
                    <a:pt x="749" y="0"/>
                  </a:cubicBezTo>
                  <a:cubicBezTo>
                    <a:pt x="745" y="0"/>
                    <a:pt x="74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1505102" y="4396954"/>
              <a:ext cx="68659" cy="57474"/>
            </a:xfrm>
            <a:custGeom>
              <a:avLst/>
              <a:gdLst/>
              <a:ahLst/>
              <a:cxnLst/>
              <a:rect l="l" t="t" r="r" b="b"/>
              <a:pathLst>
                <a:path w="399" h="334" extrusionOk="0">
                  <a:moveTo>
                    <a:pt x="240" y="0"/>
                  </a:moveTo>
                  <a:cubicBezTo>
                    <a:pt x="234" y="0"/>
                    <a:pt x="228" y="1"/>
                    <a:pt x="221" y="1"/>
                  </a:cubicBezTo>
                  <a:cubicBezTo>
                    <a:pt x="78" y="1"/>
                    <a:pt x="0" y="189"/>
                    <a:pt x="111" y="289"/>
                  </a:cubicBezTo>
                  <a:cubicBezTo>
                    <a:pt x="145" y="320"/>
                    <a:pt x="186" y="334"/>
                    <a:pt x="226" y="334"/>
                  </a:cubicBezTo>
                  <a:cubicBezTo>
                    <a:pt x="314" y="334"/>
                    <a:pt x="398" y="266"/>
                    <a:pt x="398" y="167"/>
                  </a:cubicBezTo>
                  <a:cubicBezTo>
                    <a:pt x="398" y="74"/>
                    <a:pt x="33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1438508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0" y="0"/>
                  </a:moveTo>
                  <a:cubicBezTo>
                    <a:pt x="741" y="0"/>
                    <a:pt x="741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1461395" y="4328639"/>
              <a:ext cx="127682" cy="194275"/>
            </a:xfrm>
            <a:custGeom>
              <a:avLst/>
              <a:gdLst/>
              <a:ahLst/>
              <a:cxnLst/>
              <a:rect l="l" t="t" r="r" b="b"/>
              <a:pathLst>
                <a:path w="742" h="1129" extrusionOk="0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41" y="11"/>
                    <a:pt x="734" y="1117"/>
                    <a:pt x="0" y="1128"/>
                  </a:cubicBezTo>
                  <a:lnTo>
                    <a:pt x="133" y="1128"/>
                  </a:lnTo>
                  <a:cubicBezTo>
                    <a:pt x="443" y="1128"/>
                    <a:pt x="697" y="874"/>
                    <a:pt x="697" y="564"/>
                  </a:cubicBezTo>
                  <a:cubicBezTo>
                    <a:pt x="697" y="243"/>
                    <a:pt x="443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-1472752" y="4328639"/>
              <a:ext cx="129402" cy="194275"/>
            </a:xfrm>
            <a:custGeom>
              <a:avLst/>
              <a:gdLst/>
              <a:ahLst/>
              <a:cxnLst/>
              <a:rect l="l" t="t" r="r" b="b"/>
              <a:pathLst>
                <a:path w="752" h="1129" extrusionOk="0">
                  <a:moveTo>
                    <a:pt x="11" y="0"/>
                  </a:moveTo>
                  <a:cubicBezTo>
                    <a:pt x="7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5" y="1128"/>
                  </a:lnTo>
                  <a:cubicBezTo>
                    <a:pt x="365" y="1128"/>
                    <a:pt x="619" y="874"/>
                    <a:pt x="619" y="564"/>
                  </a:cubicBezTo>
                  <a:cubicBezTo>
                    <a:pt x="619" y="243"/>
                    <a:pt x="365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-1543648" y="4355139"/>
              <a:ext cx="80532" cy="141104"/>
            </a:xfrm>
            <a:custGeom>
              <a:avLst/>
              <a:gdLst/>
              <a:ahLst/>
              <a:cxnLst/>
              <a:rect l="l" t="t" r="r" b="b"/>
              <a:pathLst>
                <a:path w="468" h="820" extrusionOk="0">
                  <a:moveTo>
                    <a:pt x="445" y="1"/>
                  </a:moveTo>
                  <a:cubicBezTo>
                    <a:pt x="437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6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1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3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1463287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1562232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45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1320635" y="4387490"/>
              <a:ext cx="181026" cy="59195"/>
            </a:xfrm>
            <a:custGeom>
              <a:avLst/>
              <a:gdLst/>
              <a:ahLst/>
              <a:cxnLst/>
              <a:rect l="l" t="t" r="r" b="b"/>
              <a:pathLst>
                <a:path w="1052" h="344" extrusionOk="0">
                  <a:moveTo>
                    <a:pt x="1" y="1"/>
                  </a:moveTo>
                  <a:lnTo>
                    <a:pt x="1" y="344"/>
                  </a:lnTo>
                  <a:lnTo>
                    <a:pt x="1051" y="34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1838073" y="4284760"/>
              <a:ext cx="749742" cy="102902"/>
            </a:xfrm>
            <a:custGeom>
              <a:avLst/>
              <a:gdLst/>
              <a:ahLst/>
              <a:cxnLst/>
              <a:rect l="l" t="t" r="r" b="b"/>
              <a:pathLst>
                <a:path w="4357" h="598" extrusionOk="0">
                  <a:moveTo>
                    <a:pt x="0" y="1"/>
                  </a:moveTo>
                  <a:lnTo>
                    <a:pt x="0" y="598"/>
                  </a:lnTo>
                  <a:lnTo>
                    <a:pt x="4357" y="59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1139781" y="4387490"/>
              <a:ext cx="192211" cy="59195"/>
            </a:xfrm>
            <a:custGeom>
              <a:avLst/>
              <a:gdLst/>
              <a:ahLst/>
              <a:cxnLst/>
              <a:rect l="l" t="t" r="r" b="b"/>
              <a:pathLst>
                <a:path w="1117" h="344" extrusionOk="0">
                  <a:moveTo>
                    <a:pt x="0" y="1"/>
                  </a:moveTo>
                  <a:lnTo>
                    <a:pt x="0" y="344"/>
                  </a:lnTo>
                  <a:lnTo>
                    <a:pt x="1117" y="344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1088502" y="4284760"/>
              <a:ext cx="192383" cy="102902"/>
            </a:xfrm>
            <a:custGeom>
              <a:avLst/>
              <a:gdLst/>
              <a:ahLst/>
              <a:cxnLst/>
              <a:rect l="l" t="t" r="r" b="b"/>
              <a:pathLst>
                <a:path w="1118" h="598" extrusionOk="0">
                  <a:moveTo>
                    <a:pt x="1" y="1"/>
                  </a:moveTo>
                  <a:lnTo>
                    <a:pt x="1" y="598"/>
                  </a:lnTo>
                  <a:lnTo>
                    <a:pt x="1118" y="598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1838073" y="4284760"/>
              <a:ext cx="941952" cy="30630"/>
            </a:xfrm>
            <a:custGeom>
              <a:avLst/>
              <a:gdLst/>
              <a:ahLst/>
              <a:cxnLst/>
              <a:rect l="l" t="t" r="r" b="b"/>
              <a:pathLst>
                <a:path w="5474" h="178" extrusionOk="0">
                  <a:moveTo>
                    <a:pt x="0" y="1"/>
                  </a:moveTo>
                  <a:lnTo>
                    <a:pt x="0" y="178"/>
                  </a:lnTo>
                  <a:lnTo>
                    <a:pt x="5474" y="178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1139781" y="4387490"/>
              <a:ext cx="192211" cy="28737"/>
            </a:xfrm>
            <a:custGeom>
              <a:avLst/>
              <a:gdLst/>
              <a:ahLst/>
              <a:cxnLst/>
              <a:rect l="l" t="t" r="r" b="b"/>
              <a:pathLst>
                <a:path w="1117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117" y="167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1320635" y="4446513"/>
              <a:ext cx="158139" cy="28737"/>
            </a:xfrm>
            <a:custGeom>
              <a:avLst/>
              <a:gdLst/>
              <a:ahLst/>
              <a:cxnLst/>
              <a:rect l="l" t="t" r="r" b="b"/>
              <a:pathLst>
                <a:path w="91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918" y="167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749853" y="4284760"/>
              <a:ext cx="466502" cy="102902"/>
            </a:xfrm>
            <a:custGeom>
              <a:avLst/>
              <a:gdLst/>
              <a:ahLst/>
              <a:cxnLst/>
              <a:rect l="l" t="t" r="r" b="b"/>
              <a:pathLst>
                <a:path w="2711" h="598" extrusionOk="0">
                  <a:moveTo>
                    <a:pt x="1" y="1"/>
                  </a:moveTo>
                  <a:lnTo>
                    <a:pt x="1" y="598"/>
                  </a:lnTo>
                  <a:lnTo>
                    <a:pt x="2710" y="598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283521" y="4284760"/>
              <a:ext cx="192211" cy="102902"/>
            </a:xfrm>
            <a:custGeom>
              <a:avLst/>
              <a:gdLst/>
              <a:ahLst/>
              <a:cxnLst/>
              <a:rect l="l" t="t" r="r" b="b"/>
              <a:pathLst>
                <a:path w="1117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749853" y="4284760"/>
              <a:ext cx="658541" cy="30630"/>
            </a:xfrm>
            <a:custGeom>
              <a:avLst/>
              <a:gdLst/>
              <a:ahLst/>
              <a:cxnLst/>
              <a:rect l="l" t="t" r="r" b="b"/>
              <a:pathLst>
                <a:path w="3827" h="178" extrusionOk="0">
                  <a:moveTo>
                    <a:pt x="1" y="1"/>
                  </a:moveTo>
                  <a:lnTo>
                    <a:pt x="1" y="178"/>
                  </a:lnTo>
                  <a:lnTo>
                    <a:pt x="3827" y="178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989557" y="4315217"/>
              <a:ext cx="239876" cy="28737"/>
            </a:xfrm>
            <a:custGeom>
              <a:avLst/>
              <a:gdLst/>
              <a:ahLst/>
              <a:cxnLst/>
              <a:rect l="l" t="t" r="r" b="b"/>
              <a:pathLst>
                <a:path w="1394" h="167" extrusionOk="0">
                  <a:moveTo>
                    <a:pt x="78" y="1"/>
                  </a:moveTo>
                  <a:cubicBezTo>
                    <a:pt x="34" y="1"/>
                    <a:pt x="1" y="45"/>
                    <a:pt x="1" y="89"/>
                  </a:cubicBezTo>
                  <a:cubicBezTo>
                    <a:pt x="1" y="122"/>
                    <a:pt x="34" y="167"/>
                    <a:pt x="78" y="167"/>
                  </a:cubicBez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190427" y="4315217"/>
              <a:ext cx="253298" cy="28737"/>
            </a:xfrm>
            <a:custGeom>
              <a:avLst/>
              <a:gdLst/>
              <a:ahLst/>
              <a:cxnLst/>
              <a:rect l="l" t="t" r="r" b="b"/>
              <a:pathLst>
                <a:path w="1472" h="167" extrusionOk="0">
                  <a:moveTo>
                    <a:pt x="89" y="1"/>
                  </a:moveTo>
                  <a:cubicBezTo>
                    <a:pt x="45" y="1"/>
                    <a:pt x="1" y="45"/>
                    <a:pt x="1" y="89"/>
                  </a:cubicBezTo>
                  <a:cubicBezTo>
                    <a:pt x="1" y="122"/>
                    <a:pt x="45" y="167"/>
                    <a:pt x="89" y="167"/>
                  </a:cubicBezTo>
                  <a:lnTo>
                    <a:pt x="1472" y="167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43553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64" y="244"/>
                  </a:moveTo>
                  <a:cubicBezTo>
                    <a:pt x="785" y="244"/>
                    <a:pt x="785" y="576"/>
                    <a:pt x="564" y="576"/>
                  </a:cubicBezTo>
                  <a:cubicBezTo>
                    <a:pt x="332" y="576"/>
                    <a:pt x="332" y="244"/>
                    <a:pt x="564" y="244"/>
                  </a:cubicBezTo>
                  <a:close/>
                  <a:moveTo>
                    <a:pt x="564" y="1"/>
                  </a:moveTo>
                  <a:cubicBezTo>
                    <a:pt x="188" y="1"/>
                    <a:pt x="0" y="443"/>
                    <a:pt x="265" y="709"/>
                  </a:cubicBezTo>
                  <a:cubicBezTo>
                    <a:pt x="351" y="794"/>
                    <a:pt x="455" y="833"/>
                    <a:pt x="557" y="833"/>
                  </a:cubicBezTo>
                  <a:cubicBezTo>
                    <a:pt x="771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09310" y="4330532"/>
              <a:ext cx="228347" cy="194103"/>
            </a:xfrm>
            <a:custGeom>
              <a:avLst/>
              <a:gdLst/>
              <a:ahLst/>
              <a:cxnLst/>
              <a:rect l="l" t="t" r="r" b="b"/>
              <a:pathLst>
                <a:path w="1327" h="1128" extrusionOk="0">
                  <a:moveTo>
                    <a:pt x="756" y="130"/>
                  </a:moveTo>
                  <a:cubicBezTo>
                    <a:pt x="970" y="130"/>
                    <a:pt x="1172" y="299"/>
                    <a:pt x="1172" y="553"/>
                  </a:cubicBezTo>
                  <a:cubicBezTo>
                    <a:pt x="1172" y="774"/>
                    <a:pt x="984" y="962"/>
                    <a:pt x="763" y="962"/>
                  </a:cubicBezTo>
                  <a:cubicBezTo>
                    <a:pt x="387" y="962"/>
                    <a:pt x="199" y="520"/>
                    <a:pt x="464" y="255"/>
                  </a:cubicBezTo>
                  <a:cubicBezTo>
                    <a:pt x="550" y="169"/>
                    <a:pt x="654" y="130"/>
                    <a:pt x="756" y="130"/>
                  </a:cubicBezTo>
                  <a:close/>
                  <a:moveTo>
                    <a:pt x="763" y="0"/>
                  </a:moveTo>
                  <a:cubicBezTo>
                    <a:pt x="254" y="0"/>
                    <a:pt x="0" y="597"/>
                    <a:pt x="354" y="962"/>
                  </a:cubicBezTo>
                  <a:cubicBezTo>
                    <a:pt x="471" y="1076"/>
                    <a:pt x="614" y="1127"/>
                    <a:pt x="754" y="1127"/>
                  </a:cubicBezTo>
                  <a:cubicBezTo>
                    <a:pt x="1047" y="1127"/>
                    <a:pt x="1327" y="902"/>
                    <a:pt x="1327" y="564"/>
                  </a:cubicBezTo>
                  <a:cubicBezTo>
                    <a:pt x="1327" y="244"/>
                    <a:pt x="1073" y="0"/>
                    <a:pt x="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0511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33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6" y="319"/>
                    <a:pt x="187" y="333"/>
                    <a:pt x="227" y="333"/>
                  </a:cubicBezTo>
                  <a:cubicBezTo>
                    <a:pt x="315" y="333"/>
                    <a:pt x="399" y="265"/>
                    <a:pt x="399" y="166"/>
                  </a:cubicBezTo>
                  <a:cubicBezTo>
                    <a:pt x="399" y="67"/>
                    <a:pt x="321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67105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8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42498" y="4328467"/>
              <a:ext cx="129402" cy="194448"/>
            </a:xfrm>
            <a:custGeom>
              <a:avLst/>
              <a:gdLst/>
              <a:ahLst/>
              <a:cxnLst/>
              <a:rect l="l" t="t" r="r" b="b"/>
              <a:pathLst>
                <a:path w="752" h="1130" extrusionOk="0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163" y="1"/>
                  </a:moveTo>
                  <a:cubicBezTo>
                    <a:pt x="157" y="1"/>
                    <a:pt x="150" y="1"/>
                    <a:pt x="144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144" y="1129"/>
                  </a:lnTo>
                  <a:cubicBezTo>
                    <a:pt x="453" y="1129"/>
                    <a:pt x="708" y="875"/>
                    <a:pt x="708" y="565"/>
                  </a:cubicBezTo>
                  <a:cubicBezTo>
                    <a:pt x="708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32862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6" y="1128"/>
                    <a:pt x="620" y="874"/>
                    <a:pt x="620" y="564"/>
                  </a:cubicBezTo>
                  <a:cubicBezTo>
                    <a:pt x="620" y="243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62138" y="4355139"/>
              <a:ext cx="80532" cy="141104"/>
            </a:xfrm>
            <a:custGeom>
              <a:avLst/>
              <a:gdLst/>
              <a:ahLst/>
              <a:cxnLst/>
              <a:rect l="l" t="t" r="r" b="b"/>
              <a:pathLst>
                <a:path w="468" h="820" extrusionOk="0">
                  <a:moveTo>
                    <a:pt x="445" y="1"/>
                  </a:moveTo>
                  <a:cubicBezTo>
                    <a:pt x="436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5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0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2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44391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43553" y="4387490"/>
              <a:ext cx="226454" cy="28737"/>
            </a:xfrm>
            <a:custGeom>
              <a:avLst/>
              <a:gdLst/>
              <a:ahLst/>
              <a:cxnLst/>
              <a:rect l="l" t="t" r="r" b="b"/>
              <a:pathLst>
                <a:path w="1316" h="167" extrusionOk="0">
                  <a:moveTo>
                    <a:pt x="44" y="1"/>
                  </a:moveTo>
                  <a:cubicBezTo>
                    <a:pt x="22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98400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41"/>
                  </a:moveTo>
                  <a:cubicBezTo>
                    <a:pt x="640" y="241"/>
                    <a:pt x="723" y="306"/>
                    <a:pt x="731" y="410"/>
                  </a:cubicBezTo>
                  <a:cubicBezTo>
                    <a:pt x="731" y="499"/>
                    <a:pt x="653" y="576"/>
                    <a:pt x="554" y="576"/>
                  </a:cubicBezTo>
                  <a:cubicBezTo>
                    <a:pt x="410" y="576"/>
                    <a:pt x="332" y="399"/>
                    <a:pt x="432" y="288"/>
                  </a:cubicBezTo>
                  <a:cubicBezTo>
                    <a:pt x="468" y="256"/>
                    <a:pt x="511" y="241"/>
                    <a:pt x="553" y="241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464673" y="4330532"/>
              <a:ext cx="226110" cy="194103"/>
            </a:xfrm>
            <a:custGeom>
              <a:avLst/>
              <a:gdLst/>
              <a:ahLst/>
              <a:cxnLst/>
              <a:rect l="l" t="t" r="r" b="b"/>
              <a:pathLst>
                <a:path w="1314" h="1128" extrusionOk="0">
                  <a:moveTo>
                    <a:pt x="749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8" y="0"/>
                    <a:pt x="1" y="601"/>
                    <a:pt x="352" y="962"/>
                  </a:cubicBezTo>
                  <a:cubicBezTo>
                    <a:pt x="466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555530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22" y="0"/>
                  </a:moveTo>
                  <a:cubicBezTo>
                    <a:pt x="78" y="0"/>
                    <a:pt x="0" y="177"/>
                    <a:pt x="111" y="288"/>
                  </a:cubicBezTo>
                  <a:cubicBezTo>
                    <a:pt x="142" y="319"/>
                    <a:pt x="182" y="333"/>
                    <a:pt x="221" y="333"/>
                  </a:cubicBezTo>
                  <a:cubicBezTo>
                    <a:pt x="309" y="333"/>
                    <a:pt x="399" y="265"/>
                    <a:pt x="399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22124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1" y="0"/>
                  </a:moveTo>
                  <a:cubicBezTo>
                    <a:pt x="752" y="0"/>
                    <a:pt x="75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97345" y="4328467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2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23" y="1"/>
                  </a:lnTo>
                  <a:cubicBezTo>
                    <a:pt x="19" y="1"/>
                    <a:pt x="15" y="1"/>
                    <a:pt x="12" y="1"/>
                  </a:cubicBezTo>
                  <a:close/>
                  <a:moveTo>
                    <a:pt x="164" y="1"/>
                  </a:moveTo>
                  <a:cubicBezTo>
                    <a:pt x="157" y="1"/>
                    <a:pt x="151" y="1"/>
                    <a:pt x="145" y="1"/>
                  </a:cubicBezTo>
                  <a:lnTo>
                    <a:pt x="23" y="1"/>
                  </a:lnTo>
                  <a:cubicBezTo>
                    <a:pt x="753" y="12"/>
                    <a:pt x="745" y="1118"/>
                    <a:pt x="1" y="1129"/>
                  </a:cubicBezTo>
                  <a:lnTo>
                    <a:pt x="145" y="1129"/>
                  </a:lnTo>
                  <a:cubicBezTo>
                    <a:pt x="454" y="1129"/>
                    <a:pt x="708" y="875"/>
                    <a:pt x="708" y="565"/>
                  </a:cubicBezTo>
                  <a:cubicBezTo>
                    <a:pt x="708" y="251"/>
                    <a:pt x="465" y="1"/>
                    <a:pt x="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87881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673" y="4355139"/>
              <a:ext cx="79844" cy="141104"/>
            </a:xfrm>
            <a:custGeom>
              <a:avLst/>
              <a:gdLst/>
              <a:ahLst/>
              <a:cxnLst/>
              <a:rect l="l" t="t" r="r" b="b"/>
              <a:pathLst>
                <a:path w="464" h="820" extrusionOk="0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97345" y="4395234"/>
              <a:ext cx="42159" cy="59023"/>
            </a:xfrm>
            <a:custGeom>
              <a:avLst/>
              <a:gdLst/>
              <a:ahLst/>
              <a:cxnLst/>
              <a:rect l="l" t="t" r="r" b="b"/>
              <a:pathLst>
                <a:path w="245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98400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6" y="112"/>
                    <a:pt x="1295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800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8" y="236"/>
                  </a:moveTo>
                  <a:cubicBezTo>
                    <a:pt x="644" y="236"/>
                    <a:pt x="730" y="306"/>
                    <a:pt x="730" y="410"/>
                  </a:cubicBezTo>
                  <a:cubicBezTo>
                    <a:pt x="730" y="499"/>
                    <a:pt x="653" y="576"/>
                    <a:pt x="553" y="576"/>
                  </a:cubicBezTo>
                  <a:cubicBezTo>
                    <a:pt x="409" y="576"/>
                    <a:pt x="332" y="399"/>
                    <a:pt x="442" y="288"/>
                  </a:cubicBezTo>
                  <a:cubicBezTo>
                    <a:pt x="475" y="253"/>
                    <a:pt x="517" y="236"/>
                    <a:pt x="558" y="236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9449" y="4330360"/>
              <a:ext cx="227831" cy="193759"/>
            </a:xfrm>
            <a:custGeom>
              <a:avLst/>
              <a:gdLst/>
              <a:ahLst/>
              <a:cxnLst/>
              <a:rect l="l" t="t" r="r" b="b"/>
              <a:pathLst>
                <a:path w="1324" h="1126" extrusionOk="0">
                  <a:moveTo>
                    <a:pt x="741" y="131"/>
                  </a:moveTo>
                  <a:cubicBezTo>
                    <a:pt x="954" y="131"/>
                    <a:pt x="1161" y="300"/>
                    <a:pt x="1161" y="554"/>
                  </a:cubicBezTo>
                  <a:cubicBezTo>
                    <a:pt x="1161" y="775"/>
                    <a:pt x="973" y="963"/>
                    <a:pt x="741" y="963"/>
                  </a:cubicBezTo>
                  <a:cubicBezTo>
                    <a:pt x="376" y="963"/>
                    <a:pt x="188" y="521"/>
                    <a:pt x="454" y="256"/>
                  </a:cubicBezTo>
                  <a:cubicBezTo>
                    <a:pt x="536" y="170"/>
                    <a:pt x="639" y="131"/>
                    <a:pt x="741" y="131"/>
                  </a:cubicBezTo>
                  <a:close/>
                  <a:moveTo>
                    <a:pt x="761" y="1"/>
                  </a:moveTo>
                  <a:cubicBezTo>
                    <a:pt x="755" y="1"/>
                    <a:pt x="748" y="1"/>
                    <a:pt x="741" y="1"/>
                  </a:cubicBezTo>
                  <a:cubicBezTo>
                    <a:pt x="243" y="1"/>
                    <a:pt x="0" y="609"/>
                    <a:pt x="365" y="963"/>
                  </a:cubicBezTo>
                  <a:cubicBezTo>
                    <a:pt x="477" y="1075"/>
                    <a:pt x="615" y="1125"/>
                    <a:pt x="751" y="1125"/>
                  </a:cubicBezTo>
                  <a:cubicBezTo>
                    <a:pt x="1042" y="1125"/>
                    <a:pt x="1324" y="894"/>
                    <a:pt x="1316" y="554"/>
                  </a:cubicBezTo>
                  <a:cubicBezTo>
                    <a:pt x="1305" y="240"/>
                    <a:pt x="1062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38758" y="4397126"/>
              <a:ext cx="68659" cy="57302"/>
            </a:xfrm>
            <a:custGeom>
              <a:avLst/>
              <a:gdLst/>
              <a:ahLst/>
              <a:cxnLst/>
              <a:rect l="l" t="t" r="r" b="b"/>
              <a:pathLst>
                <a:path w="399" h="333" extrusionOk="0">
                  <a:moveTo>
                    <a:pt x="222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2" y="319"/>
                    <a:pt x="182" y="333"/>
                    <a:pt x="222" y="333"/>
                  </a:cubicBezTo>
                  <a:cubicBezTo>
                    <a:pt x="310" y="333"/>
                    <a:pt x="399" y="265"/>
                    <a:pt x="399" y="166"/>
                  </a:cubicBezTo>
                  <a:cubicBezTo>
                    <a:pt x="399" y="67"/>
                    <a:pt x="322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05352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1" y="0"/>
                  </a:moveTo>
                  <a:cubicBezTo>
                    <a:pt x="742" y="0"/>
                    <a:pt x="74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0745" y="4330360"/>
              <a:ext cx="129574" cy="194448"/>
            </a:xfrm>
            <a:custGeom>
              <a:avLst/>
              <a:gdLst/>
              <a:ahLst/>
              <a:cxnLst/>
              <a:rect l="l" t="t" r="r" b="b"/>
              <a:pathLst>
                <a:path w="753" h="1130" extrusionOk="0">
                  <a:moveTo>
                    <a:pt x="163" y="1"/>
                  </a:moveTo>
                  <a:cubicBezTo>
                    <a:pt x="156" y="1"/>
                    <a:pt x="150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53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71108" y="4330532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" y="0"/>
                  </a:moveTo>
                  <a:cubicBezTo>
                    <a:pt x="753" y="0"/>
                    <a:pt x="753" y="1128"/>
                    <a:pt x="1" y="1128"/>
                  </a:cubicBezTo>
                  <a:lnTo>
                    <a:pt x="56" y="1128"/>
                  </a:lnTo>
                  <a:cubicBezTo>
                    <a:pt x="366" y="1117"/>
                    <a:pt x="620" y="863"/>
                    <a:pt x="620" y="553"/>
                  </a:cubicBezTo>
                  <a:cubicBezTo>
                    <a:pt x="609" y="244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00728" y="4355139"/>
              <a:ext cx="80188" cy="141104"/>
            </a:xfrm>
            <a:custGeom>
              <a:avLst/>
              <a:gdLst/>
              <a:ahLst/>
              <a:cxnLst/>
              <a:rect l="l" t="t" r="r" b="b"/>
              <a:pathLst>
                <a:path w="466" h="820" extrusionOk="0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9" y="4"/>
                    <a:pt x="447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1" y="803"/>
                  </a:cubicBezTo>
                  <a:lnTo>
                    <a:pt x="381" y="803"/>
                  </a:lnTo>
                  <a:cubicBezTo>
                    <a:pt x="1" y="673"/>
                    <a:pt x="11" y="105"/>
                    <a:pt x="411" y="8"/>
                  </a:cubicBezTo>
                  <a:close/>
                  <a:moveTo>
                    <a:pt x="381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8" y="811"/>
                    <a:pt x="381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80745" y="4395234"/>
              <a:ext cx="41987" cy="59023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1800" y="4387490"/>
              <a:ext cx="226626" cy="28737"/>
            </a:xfrm>
            <a:custGeom>
              <a:avLst/>
              <a:gdLst/>
              <a:ahLst/>
              <a:cxnLst/>
              <a:rect l="l" t="t" r="r" b="b"/>
              <a:pathLst>
                <a:path w="1317" h="167" extrusionOk="0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336647" y="4355139"/>
              <a:ext cx="167603" cy="143341"/>
            </a:xfrm>
            <a:custGeom>
              <a:avLst/>
              <a:gdLst/>
              <a:ahLst/>
              <a:cxnLst/>
              <a:rect l="l" t="t" r="r" b="b"/>
              <a:pathLst>
                <a:path w="974" h="833" extrusionOk="0">
                  <a:moveTo>
                    <a:pt x="553" y="236"/>
                  </a:moveTo>
                  <a:cubicBezTo>
                    <a:pt x="639" y="236"/>
                    <a:pt x="720" y="306"/>
                    <a:pt x="720" y="410"/>
                  </a:cubicBezTo>
                  <a:cubicBezTo>
                    <a:pt x="720" y="499"/>
                    <a:pt x="653" y="576"/>
                    <a:pt x="554" y="576"/>
                  </a:cubicBezTo>
                  <a:cubicBezTo>
                    <a:pt x="410" y="576"/>
                    <a:pt x="333" y="399"/>
                    <a:pt x="432" y="288"/>
                  </a:cubicBezTo>
                  <a:cubicBezTo>
                    <a:pt x="468" y="253"/>
                    <a:pt x="511" y="236"/>
                    <a:pt x="553" y="236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02404" y="4330532"/>
              <a:ext cx="226626" cy="194103"/>
            </a:xfrm>
            <a:custGeom>
              <a:avLst/>
              <a:gdLst/>
              <a:ahLst/>
              <a:cxnLst/>
              <a:rect l="l" t="t" r="r" b="b"/>
              <a:pathLst>
                <a:path w="1317" h="1128" extrusionOk="0">
                  <a:moveTo>
                    <a:pt x="752" y="130"/>
                  </a:moveTo>
                  <a:cubicBezTo>
                    <a:pt x="965" y="130"/>
                    <a:pt x="1173" y="299"/>
                    <a:pt x="1173" y="553"/>
                  </a:cubicBezTo>
                  <a:cubicBezTo>
                    <a:pt x="1173" y="774"/>
                    <a:pt x="985" y="962"/>
                    <a:pt x="753" y="962"/>
                  </a:cubicBezTo>
                  <a:cubicBezTo>
                    <a:pt x="388" y="962"/>
                    <a:pt x="200" y="520"/>
                    <a:pt x="465" y="255"/>
                  </a:cubicBezTo>
                  <a:cubicBezTo>
                    <a:pt x="547" y="169"/>
                    <a:pt x="650" y="130"/>
                    <a:pt x="752" y="130"/>
                  </a:cubicBezTo>
                  <a:close/>
                  <a:moveTo>
                    <a:pt x="753" y="0"/>
                  </a:moveTo>
                  <a:cubicBezTo>
                    <a:pt x="255" y="0"/>
                    <a:pt x="1" y="597"/>
                    <a:pt x="355" y="962"/>
                  </a:cubicBezTo>
                  <a:cubicBezTo>
                    <a:pt x="469" y="1076"/>
                    <a:pt x="609" y="1127"/>
                    <a:pt x="747" y="1127"/>
                  </a:cubicBezTo>
                  <a:cubicBezTo>
                    <a:pt x="1037" y="1127"/>
                    <a:pt x="1317" y="902"/>
                    <a:pt x="1317" y="564"/>
                  </a:cubicBezTo>
                  <a:cubicBezTo>
                    <a:pt x="1317" y="244"/>
                    <a:pt x="1062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93777" y="4397126"/>
              <a:ext cx="66766" cy="57302"/>
            </a:xfrm>
            <a:custGeom>
              <a:avLst/>
              <a:gdLst/>
              <a:ahLst/>
              <a:cxnLst/>
              <a:rect l="l" t="t" r="r" b="b"/>
              <a:pathLst>
                <a:path w="388" h="333" extrusionOk="0">
                  <a:moveTo>
                    <a:pt x="222" y="0"/>
                  </a:moveTo>
                  <a:cubicBezTo>
                    <a:pt x="78" y="0"/>
                    <a:pt x="1" y="177"/>
                    <a:pt x="100" y="288"/>
                  </a:cubicBezTo>
                  <a:cubicBezTo>
                    <a:pt x="135" y="319"/>
                    <a:pt x="175" y="333"/>
                    <a:pt x="215" y="333"/>
                  </a:cubicBezTo>
                  <a:cubicBezTo>
                    <a:pt x="304" y="333"/>
                    <a:pt x="388" y="265"/>
                    <a:pt x="388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460371" y="4330532"/>
              <a:ext cx="135253" cy="194275"/>
            </a:xfrm>
            <a:custGeom>
              <a:avLst/>
              <a:gdLst/>
              <a:ahLst/>
              <a:cxnLst/>
              <a:rect l="l" t="t" r="r" b="b"/>
              <a:pathLst>
                <a:path w="786" h="1129" extrusionOk="0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35592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5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5" y="1128"/>
                  </a:lnTo>
                  <a:cubicBezTo>
                    <a:pt x="454" y="1128"/>
                    <a:pt x="709" y="874"/>
                    <a:pt x="709" y="564"/>
                  </a:cubicBezTo>
                  <a:cubicBezTo>
                    <a:pt x="709" y="243"/>
                    <a:pt x="4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26128" y="4328639"/>
              <a:ext cx="129574" cy="194275"/>
            </a:xfrm>
            <a:custGeom>
              <a:avLst/>
              <a:gdLst/>
              <a:ahLst/>
              <a:cxnLst/>
              <a:rect l="l" t="t" r="r" b="b"/>
              <a:pathLst>
                <a:path w="753" h="1129" extrusionOk="0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55748" y="4355139"/>
              <a:ext cx="80016" cy="141104"/>
            </a:xfrm>
            <a:custGeom>
              <a:avLst/>
              <a:gdLst/>
              <a:ahLst/>
              <a:cxnLst/>
              <a:rect l="l" t="t" r="r" b="b"/>
              <a:pathLst>
                <a:path w="465" h="820" extrusionOk="0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8" y="4"/>
                    <a:pt x="446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0" y="803"/>
                  </a:cubicBezTo>
                  <a:lnTo>
                    <a:pt x="380" y="803"/>
                  </a:lnTo>
                  <a:cubicBezTo>
                    <a:pt x="0" y="673"/>
                    <a:pt x="10" y="105"/>
                    <a:pt x="411" y="8"/>
                  </a:cubicBezTo>
                  <a:close/>
                  <a:moveTo>
                    <a:pt x="380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7" y="811"/>
                    <a:pt x="380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35592" y="4395234"/>
              <a:ext cx="42159" cy="59023"/>
            </a:xfrm>
            <a:custGeom>
              <a:avLst/>
              <a:gdLst/>
              <a:ahLst/>
              <a:cxnLst/>
              <a:rect l="l" t="t" r="r" b="b"/>
              <a:pathLst>
                <a:path w="245" h="343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34754" y="4387490"/>
              <a:ext cx="228519" cy="28737"/>
            </a:xfrm>
            <a:custGeom>
              <a:avLst/>
              <a:gdLst/>
              <a:ahLst/>
              <a:cxnLst/>
              <a:rect l="l" t="t" r="r" b="b"/>
              <a:pathLst>
                <a:path w="1328" h="167" extrusionOk="0">
                  <a:moveTo>
                    <a:pt x="45" y="1"/>
                  </a:moveTo>
                  <a:cubicBezTo>
                    <a:pt x="23" y="56"/>
                    <a:pt x="12" y="112"/>
                    <a:pt x="1" y="167"/>
                  </a:cubicBezTo>
                  <a:lnTo>
                    <a:pt x="1328" y="167"/>
                  </a:lnTo>
                  <a:cubicBezTo>
                    <a:pt x="1317" y="112"/>
                    <a:pt x="1306" y="56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78417" y="4387490"/>
              <a:ext cx="85695" cy="59195"/>
            </a:xfrm>
            <a:custGeom>
              <a:avLst/>
              <a:gdLst/>
              <a:ahLst/>
              <a:cxnLst/>
              <a:rect l="l" t="t" r="r" b="b"/>
              <a:pathLst>
                <a:path w="498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98" y="344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0806" y="4284760"/>
              <a:ext cx="652862" cy="102902"/>
            </a:xfrm>
            <a:custGeom>
              <a:avLst/>
              <a:gdLst/>
              <a:ahLst/>
              <a:cxnLst/>
              <a:rect l="l" t="t" r="r" b="b"/>
              <a:pathLst>
                <a:path w="3794" h="598" extrusionOk="0">
                  <a:moveTo>
                    <a:pt x="1" y="1"/>
                  </a:moveTo>
                  <a:lnTo>
                    <a:pt x="1" y="598"/>
                  </a:lnTo>
                  <a:lnTo>
                    <a:pt x="3793" y="598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63939" y="4387490"/>
              <a:ext cx="190490" cy="59195"/>
            </a:xfrm>
            <a:custGeom>
              <a:avLst/>
              <a:gdLst/>
              <a:ahLst/>
              <a:cxnLst/>
              <a:rect l="l" t="t" r="r" b="b"/>
              <a:pathLst>
                <a:path w="1107" h="344" extrusionOk="0">
                  <a:moveTo>
                    <a:pt x="1" y="1"/>
                  </a:moveTo>
                  <a:lnTo>
                    <a:pt x="1" y="344"/>
                  </a:lnTo>
                  <a:lnTo>
                    <a:pt x="1107" y="34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78417" y="4446513"/>
              <a:ext cx="62980" cy="49730"/>
            </a:xfrm>
            <a:custGeom>
              <a:avLst/>
              <a:gdLst/>
              <a:ahLst/>
              <a:cxnLst/>
              <a:rect l="l" t="t" r="r" b="b"/>
              <a:pathLst>
                <a:path w="366" h="289" extrusionOk="0">
                  <a:moveTo>
                    <a:pt x="0" y="1"/>
                  </a:moveTo>
                  <a:lnTo>
                    <a:pt x="0" y="288"/>
                  </a:lnTo>
                  <a:lnTo>
                    <a:pt x="365" y="28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713498" y="4284760"/>
              <a:ext cx="192383" cy="102902"/>
            </a:xfrm>
            <a:custGeom>
              <a:avLst/>
              <a:gdLst/>
              <a:ahLst/>
              <a:cxnLst/>
              <a:rect l="l" t="t" r="r" b="b"/>
              <a:pathLst>
                <a:path w="1118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806" y="4284760"/>
              <a:ext cx="845073" cy="30630"/>
            </a:xfrm>
            <a:custGeom>
              <a:avLst/>
              <a:gdLst/>
              <a:ahLst/>
              <a:cxnLst/>
              <a:rect l="l" t="t" r="r" b="b"/>
              <a:pathLst>
                <a:path w="4911" h="178" extrusionOk="0">
                  <a:moveTo>
                    <a:pt x="1" y="1"/>
                  </a:moveTo>
                  <a:lnTo>
                    <a:pt x="1" y="178"/>
                  </a:lnTo>
                  <a:lnTo>
                    <a:pt x="4910" y="178"/>
                  </a:lnTo>
                  <a:lnTo>
                    <a:pt x="4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63939" y="4387490"/>
              <a:ext cx="190490" cy="28737"/>
            </a:xfrm>
            <a:custGeom>
              <a:avLst/>
              <a:gdLst/>
              <a:ahLst/>
              <a:cxnLst/>
              <a:rect l="l" t="t" r="r" b="b"/>
              <a:pathLst>
                <a:path w="1107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107" y="16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78417" y="4446513"/>
              <a:ext cx="62980" cy="28737"/>
            </a:xfrm>
            <a:custGeom>
              <a:avLst/>
              <a:gdLst/>
              <a:ahLst/>
              <a:cxnLst/>
              <a:rect l="l" t="t" r="r" b="b"/>
              <a:pathLst>
                <a:path w="366" h="167" extrusionOk="0">
                  <a:moveTo>
                    <a:pt x="0" y="1"/>
                  </a:moveTo>
                  <a:lnTo>
                    <a:pt x="0" y="167"/>
                  </a:lnTo>
                  <a:lnTo>
                    <a:pt x="365" y="16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722962" y="4338104"/>
              <a:ext cx="97224" cy="41987"/>
            </a:xfrm>
            <a:custGeom>
              <a:avLst/>
              <a:gdLst/>
              <a:ahLst/>
              <a:cxnLst/>
              <a:rect l="l" t="t" r="r" b="b"/>
              <a:pathLst>
                <a:path w="565" h="244" extrusionOk="0">
                  <a:moveTo>
                    <a:pt x="133" y="0"/>
                  </a:moveTo>
                  <a:cubicBezTo>
                    <a:pt x="56" y="0"/>
                    <a:pt x="1" y="56"/>
                    <a:pt x="1" y="122"/>
                  </a:cubicBezTo>
                  <a:cubicBezTo>
                    <a:pt x="1" y="188"/>
                    <a:pt x="56" y="244"/>
                    <a:pt x="133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83878" y="4305753"/>
              <a:ext cx="45773" cy="106688"/>
            </a:xfrm>
            <a:custGeom>
              <a:avLst/>
              <a:gdLst/>
              <a:ahLst/>
              <a:cxnLst/>
              <a:rect l="l" t="t" r="r" b="b"/>
              <a:pathLst>
                <a:path w="266" h="620" extrusionOk="0">
                  <a:moveTo>
                    <a:pt x="133" y="0"/>
                  </a:moveTo>
                  <a:cubicBezTo>
                    <a:pt x="56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6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97128" y="4307646"/>
              <a:ext cx="32523" cy="104795"/>
            </a:xfrm>
            <a:custGeom>
              <a:avLst/>
              <a:gdLst/>
              <a:ahLst/>
              <a:cxnLst/>
              <a:rect l="l" t="t" r="r" b="b"/>
              <a:pathLst>
                <a:path w="189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5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79037" y="4338104"/>
              <a:ext cx="97224" cy="41987"/>
            </a:xfrm>
            <a:custGeom>
              <a:avLst/>
              <a:gdLst/>
              <a:ahLst/>
              <a:cxnLst/>
              <a:rect l="l" t="t" r="r" b="b"/>
              <a:pathLst>
                <a:path w="565" h="244" extrusionOk="0">
                  <a:moveTo>
                    <a:pt x="122" y="0"/>
                  </a:moveTo>
                  <a:cubicBezTo>
                    <a:pt x="56" y="0"/>
                    <a:pt x="0" y="56"/>
                    <a:pt x="0" y="122"/>
                  </a:cubicBezTo>
                  <a:cubicBezTo>
                    <a:pt x="0" y="188"/>
                    <a:pt x="56" y="244"/>
                    <a:pt x="122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939952" y="4305753"/>
              <a:ext cx="45773" cy="106688"/>
            </a:xfrm>
            <a:custGeom>
              <a:avLst/>
              <a:gdLst/>
              <a:ahLst/>
              <a:cxnLst/>
              <a:rect l="l" t="t" r="r" b="b"/>
              <a:pathLst>
                <a:path w="266" h="620" extrusionOk="0">
                  <a:moveTo>
                    <a:pt x="133" y="0"/>
                  </a:moveTo>
                  <a:cubicBezTo>
                    <a:pt x="55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5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53202" y="4307646"/>
              <a:ext cx="32523" cy="104795"/>
            </a:xfrm>
            <a:custGeom>
              <a:avLst/>
              <a:gdLst/>
              <a:ahLst/>
              <a:cxnLst/>
              <a:rect l="l" t="t" r="r" b="b"/>
              <a:pathLst>
                <a:path w="189" h="60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4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-1860959" y="4338104"/>
              <a:ext cx="23058" cy="41987"/>
            </a:xfrm>
            <a:custGeom>
              <a:avLst/>
              <a:gdLst/>
              <a:ahLst/>
              <a:cxnLst/>
              <a:rect l="l" t="t" r="r" b="b"/>
              <a:pathLst>
                <a:path w="134" h="244" extrusionOk="0">
                  <a:moveTo>
                    <a:pt x="0" y="0"/>
                  </a:moveTo>
                  <a:lnTo>
                    <a:pt x="0" y="244"/>
                  </a:lnTo>
                  <a:lnTo>
                    <a:pt x="133" y="24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-1450037" y="3500945"/>
              <a:ext cx="17380" cy="709820"/>
            </a:xfrm>
            <a:custGeom>
              <a:avLst/>
              <a:gdLst/>
              <a:ahLst/>
              <a:cxnLst/>
              <a:rect l="l" t="t" r="r" b="b"/>
              <a:pathLst>
                <a:path w="101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031372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614599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-196106" y="3500945"/>
              <a:ext cx="19273" cy="709820"/>
            </a:xfrm>
            <a:custGeom>
              <a:avLst/>
              <a:gdLst/>
              <a:ahLst/>
              <a:cxnLst/>
              <a:rect l="l" t="t" r="r" b="b"/>
              <a:pathLst>
                <a:path w="112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111" y="412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22560" y="3500945"/>
              <a:ext cx="17208" cy="709820"/>
            </a:xfrm>
            <a:custGeom>
              <a:avLst/>
              <a:gdLst/>
              <a:ahLst/>
              <a:cxnLst/>
              <a:rect l="l" t="t" r="r" b="b"/>
              <a:pathLst>
                <a:path w="100" h="4125" extrusionOk="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1874382" y="3428500"/>
              <a:ext cx="2530916" cy="74510"/>
            </a:xfrm>
            <a:custGeom>
              <a:avLst/>
              <a:gdLst/>
              <a:ahLst/>
              <a:cxnLst/>
              <a:rect l="l" t="t" r="r" b="b"/>
              <a:pathLst>
                <a:path w="14708" h="433" extrusionOk="0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1824823" y="3502838"/>
              <a:ext cx="2772513" cy="47665"/>
            </a:xfrm>
            <a:custGeom>
              <a:avLst/>
              <a:gdLst/>
              <a:ahLst/>
              <a:cxnLst/>
              <a:rect l="l" t="t" r="r" b="b"/>
              <a:pathLst>
                <a:path w="16112" h="277" extrusionOk="0">
                  <a:moveTo>
                    <a:pt x="0" y="0"/>
                  </a:moveTo>
                  <a:lnTo>
                    <a:pt x="0" y="277"/>
                  </a:lnTo>
                  <a:lnTo>
                    <a:pt x="16111" y="277"/>
                  </a:lnTo>
                  <a:lnTo>
                    <a:pt x="1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1741193" y="3550331"/>
              <a:ext cx="192383" cy="432087"/>
            </a:xfrm>
            <a:custGeom>
              <a:avLst/>
              <a:gdLst/>
              <a:ahLst/>
              <a:cxnLst/>
              <a:rect l="l" t="t" r="r" b="b"/>
              <a:pathLst>
                <a:path w="1118" h="2511" extrusionOk="0">
                  <a:moveTo>
                    <a:pt x="764" y="1"/>
                  </a:moveTo>
                  <a:lnTo>
                    <a:pt x="1" y="2256"/>
                  </a:lnTo>
                  <a:lnTo>
                    <a:pt x="266" y="251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1781115" y="3502838"/>
              <a:ext cx="312321" cy="778307"/>
            </a:xfrm>
            <a:custGeom>
              <a:avLst/>
              <a:gdLst/>
              <a:ahLst/>
              <a:cxnLst/>
              <a:rect l="l" t="t" r="r" b="b"/>
              <a:pathLst>
                <a:path w="1815" h="4523" extrusionOk="0">
                  <a:moveTo>
                    <a:pt x="1482" y="0"/>
                  </a:moveTo>
                  <a:lnTo>
                    <a:pt x="1" y="4423"/>
                  </a:lnTo>
                  <a:lnTo>
                    <a:pt x="299" y="452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1807787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494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73839" y="3502838"/>
              <a:ext cx="314214" cy="778307"/>
            </a:xfrm>
            <a:custGeom>
              <a:avLst/>
              <a:gdLst/>
              <a:ahLst/>
              <a:cxnLst/>
              <a:rect l="l" t="t" r="r" b="b"/>
              <a:pathLst>
                <a:path w="1826" h="4523" extrusionOk="0">
                  <a:moveTo>
                    <a:pt x="1" y="0"/>
                  </a:moveTo>
                  <a:lnTo>
                    <a:pt x="1516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47339" y="3502838"/>
              <a:ext cx="314041" cy="778307"/>
            </a:xfrm>
            <a:custGeom>
              <a:avLst/>
              <a:gdLst/>
              <a:ahLst/>
              <a:cxnLst/>
              <a:rect l="l" t="t" r="r" b="b"/>
              <a:pathLst>
                <a:path w="1825" h="4523" extrusionOk="0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1874382" y="4210594"/>
              <a:ext cx="2530916" cy="74337"/>
            </a:xfrm>
            <a:custGeom>
              <a:avLst/>
              <a:gdLst/>
              <a:ahLst/>
              <a:cxnLst/>
              <a:rect l="l" t="t" r="r" b="b"/>
              <a:pathLst>
                <a:path w="14708" h="432" extrusionOk="0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 flipH="1">
            <a:off x="-125295" y="3120794"/>
            <a:ext cx="9269295" cy="1715408"/>
            <a:chOff x="2477366" y="1218625"/>
            <a:chExt cx="7526833" cy="1392942"/>
          </a:xfrm>
        </p:grpSpPr>
        <p:sp>
          <p:nvSpPr>
            <p:cNvPr id="188" name="Google Shape;188;p7"/>
            <p:cNvSpPr/>
            <p:nvPr/>
          </p:nvSpPr>
          <p:spPr>
            <a:xfrm>
              <a:off x="9061672" y="1366006"/>
              <a:ext cx="942526" cy="1075265"/>
            </a:xfrm>
            <a:custGeom>
              <a:avLst/>
              <a:gdLst/>
              <a:ahLst/>
              <a:cxnLst/>
              <a:rect l="l" t="t" r="r" b="b"/>
              <a:pathLst>
                <a:path w="9190" h="10484" extrusionOk="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295456" y="1218625"/>
              <a:ext cx="958423" cy="1237314"/>
            </a:xfrm>
            <a:custGeom>
              <a:avLst/>
              <a:gdLst/>
              <a:ahLst/>
              <a:cxnLst/>
              <a:rect l="l" t="t" r="r" b="b"/>
              <a:pathLst>
                <a:path w="9345" h="12064" extrusionOk="0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303722" y="1626823"/>
              <a:ext cx="957295" cy="829115"/>
            </a:xfrm>
            <a:custGeom>
              <a:avLst/>
              <a:gdLst/>
              <a:ahLst/>
              <a:cxnLst/>
              <a:rect l="l" t="t" r="r" b="b"/>
              <a:pathLst>
                <a:path w="9334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8253874" y="1312674"/>
              <a:ext cx="956167" cy="829115"/>
            </a:xfrm>
            <a:custGeom>
              <a:avLst/>
              <a:gdLst/>
              <a:ahLst/>
              <a:cxnLst/>
              <a:rect l="l" t="t" r="r" b="b"/>
              <a:pathLst>
                <a:path w="9323" h="8084" extrusionOk="0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477366" y="2056267"/>
              <a:ext cx="7425000" cy="55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body" idx="1"/>
          </p:nvPr>
        </p:nvSpPr>
        <p:spPr>
          <a:xfrm flipH="1">
            <a:off x="4545688" y="1584825"/>
            <a:ext cx="3705900" cy="23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7"/>
          <p:cNvSpPr>
            <a:spLocks noGrp="1"/>
          </p:cNvSpPr>
          <p:nvPr>
            <p:ph type="pic" idx="2"/>
          </p:nvPr>
        </p:nvSpPr>
        <p:spPr>
          <a:xfrm>
            <a:off x="892413" y="1259775"/>
            <a:ext cx="2966700" cy="296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6" name="Google Shape;196;p7"/>
          <p:cNvGrpSpPr/>
          <p:nvPr/>
        </p:nvGrpSpPr>
        <p:grpSpPr>
          <a:xfrm>
            <a:off x="8430787" y="0"/>
            <a:ext cx="1671525" cy="4544675"/>
            <a:chOff x="616750" y="-26175"/>
            <a:chExt cx="1671525" cy="4544675"/>
          </a:xfrm>
        </p:grpSpPr>
        <p:sp>
          <p:nvSpPr>
            <p:cNvPr id="197" name="Google Shape;197;p7"/>
            <p:cNvSpPr/>
            <p:nvPr/>
          </p:nvSpPr>
          <p:spPr>
            <a:xfrm>
              <a:off x="1483823" y="4035779"/>
              <a:ext cx="215474" cy="184903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22834" y="1691206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322834" y="1091627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322834" y="491801"/>
              <a:ext cx="569995" cy="188355"/>
            </a:xfrm>
            <a:custGeom>
              <a:avLst/>
              <a:gdLst/>
              <a:ahLst/>
              <a:cxnLst/>
              <a:rect l="l" t="t" r="r" b="b"/>
              <a:pathLst>
                <a:path w="2312" h="764" extrusionOk="0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347487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347487" y="3820306"/>
              <a:ext cx="520934" cy="308418"/>
            </a:xfrm>
            <a:custGeom>
              <a:avLst/>
              <a:gdLst/>
              <a:ahLst/>
              <a:cxnLst/>
              <a:rect l="l" t="t" r="r" b="b"/>
              <a:pathLst>
                <a:path w="2113" h="1251" extrusionOk="0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249365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322834" y="-26175"/>
              <a:ext cx="142006" cy="2426422"/>
            </a:xfrm>
            <a:custGeom>
              <a:avLst/>
              <a:gdLst/>
              <a:ahLst/>
              <a:cxnLst/>
              <a:rect l="l" t="t" r="r" b="b"/>
              <a:pathLst>
                <a:path w="576" h="9842" extrusionOk="0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838097" y="-26175"/>
              <a:ext cx="450177" cy="3846725"/>
            </a:xfrm>
            <a:custGeom>
              <a:avLst/>
              <a:gdLst/>
              <a:ahLst/>
              <a:cxnLst/>
              <a:rect l="l" t="t" r="r" b="b"/>
              <a:pathLst>
                <a:path w="1826" h="15603" extrusionOk="0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167515" y="-26175"/>
              <a:ext cx="275629" cy="2446145"/>
            </a:xfrm>
            <a:custGeom>
              <a:avLst/>
              <a:gdLst/>
              <a:ahLst/>
              <a:cxnLst/>
              <a:rect l="l" t="t" r="r" b="b"/>
              <a:pathLst>
                <a:path w="1118" h="9922" extrusionOk="0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685490" y="-26175"/>
              <a:ext cx="523646" cy="3846725"/>
            </a:xfrm>
            <a:custGeom>
              <a:avLst/>
              <a:gdLst/>
              <a:ahLst/>
              <a:cxnLst/>
              <a:rect l="l" t="t" r="r" b="b"/>
              <a:pathLst>
                <a:path w="2124" h="15603" extrusionOk="0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442897" y="2359323"/>
              <a:ext cx="122776" cy="60155"/>
            </a:xfrm>
            <a:custGeom>
              <a:avLst/>
              <a:gdLst/>
              <a:ahLst/>
              <a:cxnLst/>
              <a:rect l="l" t="t" r="r" b="b"/>
              <a:pathLst>
                <a:path w="498" h="244" extrusionOk="0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565426" y="-26175"/>
              <a:ext cx="251222" cy="2445652"/>
            </a:xfrm>
            <a:custGeom>
              <a:avLst/>
              <a:gdLst/>
              <a:ahLst/>
              <a:cxnLst/>
              <a:rect l="l" t="t" r="r" b="b"/>
              <a:pathLst>
                <a:path w="1019" h="9920" extrusionOk="0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930346" y="-26175"/>
              <a:ext cx="1126183" cy="3846725"/>
            </a:xfrm>
            <a:custGeom>
              <a:avLst/>
              <a:gdLst/>
              <a:ahLst/>
              <a:cxnLst/>
              <a:rect l="l" t="t" r="r" b="b"/>
              <a:pathLst>
                <a:path w="4568" h="15603" extrusionOk="0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70227" y="1691206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170227" y="1091627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170227" y="491801"/>
              <a:ext cx="411964" cy="188355"/>
            </a:xfrm>
            <a:custGeom>
              <a:avLst/>
              <a:gdLst/>
              <a:ahLst/>
              <a:cxnLst/>
              <a:rect l="l" t="t" r="r" b="b"/>
              <a:pathLst>
                <a:path w="1671" h="764" extrusionOk="0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039315" y="4128478"/>
              <a:ext cx="518222" cy="305460"/>
            </a:xfrm>
            <a:custGeom>
              <a:avLst/>
              <a:gdLst/>
              <a:ahLst/>
              <a:cxnLst/>
              <a:rect l="l" t="t" r="r" b="b"/>
              <a:pathLst>
                <a:path w="2102" h="1239" extrusionOk="0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36603" y="3820306"/>
              <a:ext cx="518222" cy="308418"/>
            </a:xfrm>
            <a:custGeom>
              <a:avLst/>
              <a:gdLst/>
              <a:ahLst/>
              <a:cxnLst/>
              <a:rect l="l" t="t" r="r" b="b"/>
              <a:pathLst>
                <a:path w="2102" h="1251" extrusionOk="0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938481" y="4349129"/>
              <a:ext cx="717178" cy="169371"/>
            </a:xfrm>
            <a:custGeom>
              <a:avLst/>
              <a:gdLst/>
              <a:ahLst/>
              <a:cxnLst/>
              <a:rect l="l" t="t" r="r" b="b"/>
              <a:pathLst>
                <a:path w="2909" h="687" extrusionOk="0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16750" y="-26175"/>
              <a:ext cx="1357929" cy="3846725"/>
            </a:xfrm>
            <a:custGeom>
              <a:avLst/>
              <a:gdLst/>
              <a:ahLst/>
              <a:cxnLst/>
              <a:rect l="l" t="t" r="r" b="b"/>
              <a:pathLst>
                <a:path w="5508" h="15603" extrusionOk="0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200304" y="4035779"/>
              <a:ext cx="237416" cy="182931"/>
            </a:xfrm>
            <a:custGeom>
              <a:avLst/>
              <a:gdLst/>
              <a:ahLst/>
              <a:cxnLst/>
              <a:rect l="l" t="t" r="r" b="b"/>
              <a:pathLst>
                <a:path w="963" h="742" extrusionOk="0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172939" y="4035779"/>
              <a:ext cx="215720" cy="18490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260213" y="4101112"/>
              <a:ext cx="62867" cy="54485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170227" y="679909"/>
              <a:ext cx="229280" cy="57443"/>
            </a:xfrm>
            <a:custGeom>
              <a:avLst/>
              <a:gdLst/>
              <a:ahLst/>
              <a:cxnLst/>
              <a:rect l="l" t="t" r="r" b="b"/>
              <a:pathLst>
                <a:path w="930" h="233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10318" y="491801"/>
              <a:ext cx="60155" cy="245551"/>
            </a:xfrm>
            <a:custGeom>
              <a:avLst/>
              <a:gdLst/>
              <a:ahLst/>
              <a:cxnLst/>
              <a:rect l="l" t="t" r="r" b="b"/>
              <a:pathLst>
                <a:path w="244" h="996" extrusionOk="0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170227" y="1279735"/>
              <a:ext cx="229280" cy="54731"/>
            </a:xfrm>
            <a:custGeom>
              <a:avLst/>
              <a:gdLst/>
              <a:ahLst/>
              <a:cxnLst/>
              <a:rect l="l" t="t" r="r" b="b"/>
              <a:pathLst>
                <a:path w="930" h="222" extrusionOk="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110318" y="1091627"/>
              <a:ext cx="60155" cy="242839"/>
            </a:xfrm>
            <a:custGeom>
              <a:avLst/>
              <a:gdLst/>
              <a:ahLst/>
              <a:cxnLst/>
              <a:rect l="l" t="t" r="r" b="b"/>
              <a:pathLst>
                <a:path w="244" h="985" extrusionOk="0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170227" y="1876603"/>
              <a:ext cx="229280" cy="57690"/>
            </a:xfrm>
            <a:custGeom>
              <a:avLst/>
              <a:gdLst/>
              <a:ahLst/>
              <a:cxnLst/>
              <a:rect l="l" t="t" r="r" b="b"/>
              <a:pathLst>
                <a:path w="930" h="234" extrusionOk="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110318" y="1691206"/>
              <a:ext cx="60155" cy="243086"/>
            </a:xfrm>
            <a:custGeom>
              <a:avLst/>
              <a:gdLst/>
              <a:ahLst/>
              <a:cxnLst/>
              <a:rect l="l" t="t" r="r" b="b"/>
              <a:pathLst>
                <a:path w="244" h="986" extrusionOk="0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655413" y="3752261"/>
              <a:ext cx="234704" cy="68291"/>
            </a:xfrm>
            <a:custGeom>
              <a:avLst/>
              <a:gdLst/>
              <a:ahLst/>
              <a:cxnLst/>
              <a:rect l="l" t="t" r="r" b="b"/>
              <a:pathLst>
                <a:path w="952" h="277" extrusionOk="0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7"/>
          <p:cNvSpPr/>
          <p:nvPr/>
        </p:nvSpPr>
        <p:spPr>
          <a:xfrm>
            <a:off x="-4325" y="4544675"/>
            <a:ext cx="9191700" cy="683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2185850" y="599250"/>
            <a:ext cx="4772400" cy="21732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31" name="Google Shape;231;p8"/>
          <p:cNvGrpSpPr/>
          <p:nvPr/>
        </p:nvGrpSpPr>
        <p:grpSpPr>
          <a:xfrm>
            <a:off x="-50" y="2"/>
            <a:ext cx="9144022" cy="3494672"/>
            <a:chOff x="-50" y="2"/>
            <a:chExt cx="9144022" cy="3494672"/>
          </a:xfrm>
        </p:grpSpPr>
        <p:sp>
          <p:nvSpPr>
            <p:cNvPr id="232" name="Google Shape;232;p8"/>
            <p:cNvSpPr/>
            <p:nvPr/>
          </p:nvSpPr>
          <p:spPr>
            <a:xfrm>
              <a:off x="-50" y="2"/>
              <a:ext cx="9144022" cy="3494672"/>
            </a:xfrm>
            <a:custGeom>
              <a:avLst/>
              <a:gdLst/>
              <a:ahLst/>
              <a:cxnLst/>
              <a:rect l="l" t="t" r="r" b="b"/>
              <a:pathLst>
                <a:path w="62200" h="18434" extrusionOk="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50" y="2"/>
              <a:ext cx="1019367" cy="1230737"/>
            </a:xfrm>
            <a:custGeom>
              <a:avLst/>
              <a:gdLst/>
              <a:ahLst/>
              <a:cxnLst/>
              <a:rect l="l" t="t" r="r" b="b"/>
              <a:pathLst>
                <a:path w="6934" h="6492" extrusionOk="0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>
            <a:spLocks noGrp="1"/>
          </p:cNvSpPr>
          <p:nvPr>
            <p:ph type="subTitle" idx="1"/>
          </p:nvPr>
        </p:nvSpPr>
        <p:spPr>
          <a:xfrm>
            <a:off x="2243988" y="1839113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2"/>
          </p:nvPr>
        </p:nvSpPr>
        <p:spPr>
          <a:xfrm>
            <a:off x="5586317" y="1839113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3"/>
          </p:nvPr>
        </p:nvSpPr>
        <p:spPr>
          <a:xfrm>
            <a:off x="2243988" y="3464212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4"/>
          </p:nvPr>
        </p:nvSpPr>
        <p:spPr>
          <a:xfrm>
            <a:off x="5586317" y="3464215"/>
            <a:ext cx="219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5" hasCustomPrompt="1"/>
          </p:nvPr>
        </p:nvSpPr>
        <p:spPr>
          <a:xfrm>
            <a:off x="1360187" y="1582162"/>
            <a:ext cx="733500" cy="733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6" hasCustomPrompt="1"/>
          </p:nvPr>
        </p:nvSpPr>
        <p:spPr>
          <a:xfrm>
            <a:off x="1360185" y="320738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7" hasCustomPrompt="1"/>
          </p:nvPr>
        </p:nvSpPr>
        <p:spPr>
          <a:xfrm>
            <a:off x="4703663" y="158320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8" hasCustomPrompt="1"/>
          </p:nvPr>
        </p:nvSpPr>
        <p:spPr>
          <a:xfrm>
            <a:off x="4702513" y="3207387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9"/>
          </p:nvPr>
        </p:nvSpPr>
        <p:spPr>
          <a:xfrm>
            <a:off x="2243888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3"/>
          </p:nvPr>
        </p:nvSpPr>
        <p:spPr>
          <a:xfrm>
            <a:off x="2243888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14"/>
          </p:nvPr>
        </p:nvSpPr>
        <p:spPr>
          <a:xfrm>
            <a:off x="5586313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5"/>
          </p:nvPr>
        </p:nvSpPr>
        <p:spPr>
          <a:xfrm>
            <a:off x="5586313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/>
          <p:nvPr/>
        </p:nvSpPr>
        <p:spPr>
          <a:xfrm flipH="1">
            <a:off x="-620870" y="3225438"/>
            <a:ext cx="1181745" cy="327626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8073499" y="2772373"/>
            <a:ext cx="841660" cy="1783927"/>
            <a:chOff x="152700" y="2332825"/>
            <a:chExt cx="1036527" cy="2197225"/>
          </a:xfrm>
        </p:grpSpPr>
        <p:sp>
          <p:nvSpPr>
            <p:cNvPr id="288" name="Google Shape;288;p13"/>
            <p:cNvSpPr/>
            <p:nvPr/>
          </p:nvSpPr>
          <p:spPr>
            <a:xfrm>
              <a:off x="677722" y="2976053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733368" y="2976053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677722" y="3198322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44160" y="4348965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73764" y="2332825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97971" y="2367407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152700" y="2332825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413639" y="2656011"/>
              <a:ext cx="142731" cy="212523"/>
            </a:xfrm>
            <a:custGeom>
              <a:avLst/>
              <a:gdLst/>
              <a:ahLst/>
              <a:cxnLst/>
              <a:rect l="l" t="t" r="r" b="b"/>
              <a:pathLst>
                <a:path w="454" h="676" extrusionOk="0">
                  <a:moveTo>
                    <a:pt x="243" y="1"/>
                  </a:moveTo>
                  <a:cubicBezTo>
                    <a:pt x="210" y="1"/>
                    <a:pt x="177" y="12"/>
                    <a:pt x="144" y="12"/>
                  </a:cubicBezTo>
                  <a:cubicBezTo>
                    <a:pt x="122" y="23"/>
                    <a:pt x="100" y="34"/>
                    <a:pt x="78" y="56"/>
                  </a:cubicBezTo>
                  <a:cubicBezTo>
                    <a:pt x="56" y="78"/>
                    <a:pt x="44" y="100"/>
                    <a:pt x="33" y="122"/>
                  </a:cubicBezTo>
                  <a:cubicBezTo>
                    <a:pt x="22" y="145"/>
                    <a:pt x="11" y="178"/>
                    <a:pt x="11" y="200"/>
                  </a:cubicBezTo>
                  <a:cubicBezTo>
                    <a:pt x="11" y="233"/>
                    <a:pt x="22" y="255"/>
                    <a:pt x="22" y="277"/>
                  </a:cubicBezTo>
                  <a:cubicBezTo>
                    <a:pt x="33" y="288"/>
                    <a:pt x="44" y="310"/>
                    <a:pt x="56" y="321"/>
                  </a:cubicBezTo>
                  <a:cubicBezTo>
                    <a:pt x="67" y="344"/>
                    <a:pt x="89" y="355"/>
                    <a:pt x="100" y="366"/>
                  </a:cubicBezTo>
                  <a:cubicBezTo>
                    <a:pt x="122" y="377"/>
                    <a:pt x="144" y="388"/>
                    <a:pt x="166" y="388"/>
                  </a:cubicBezTo>
                  <a:lnTo>
                    <a:pt x="210" y="410"/>
                  </a:lnTo>
                  <a:lnTo>
                    <a:pt x="232" y="421"/>
                  </a:lnTo>
                  <a:lnTo>
                    <a:pt x="255" y="432"/>
                  </a:lnTo>
                  <a:cubicBezTo>
                    <a:pt x="266" y="432"/>
                    <a:pt x="277" y="443"/>
                    <a:pt x="277" y="443"/>
                  </a:cubicBezTo>
                  <a:cubicBezTo>
                    <a:pt x="277" y="454"/>
                    <a:pt x="277" y="465"/>
                    <a:pt x="277" y="476"/>
                  </a:cubicBezTo>
                  <a:cubicBezTo>
                    <a:pt x="277" y="487"/>
                    <a:pt x="277" y="509"/>
                    <a:pt x="255" y="520"/>
                  </a:cubicBezTo>
                  <a:cubicBezTo>
                    <a:pt x="232" y="532"/>
                    <a:pt x="210" y="532"/>
                    <a:pt x="177" y="532"/>
                  </a:cubicBezTo>
                  <a:cubicBezTo>
                    <a:pt x="133" y="532"/>
                    <a:pt x="78" y="520"/>
                    <a:pt x="33" y="498"/>
                  </a:cubicBezTo>
                  <a:cubicBezTo>
                    <a:pt x="22" y="520"/>
                    <a:pt x="11" y="543"/>
                    <a:pt x="11" y="576"/>
                  </a:cubicBezTo>
                  <a:cubicBezTo>
                    <a:pt x="11" y="598"/>
                    <a:pt x="0" y="620"/>
                    <a:pt x="0" y="642"/>
                  </a:cubicBezTo>
                  <a:cubicBezTo>
                    <a:pt x="33" y="653"/>
                    <a:pt x="67" y="664"/>
                    <a:pt x="100" y="664"/>
                  </a:cubicBezTo>
                  <a:cubicBezTo>
                    <a:pt x="122" y="675"/>
                    <a:pt x="155" y="675"/>
                    <a:pt x="199" y="675"/>
                  </a:cubicBezTo>
                  <a:cubicBezTo>
                    <a:pt x="232" y="675"/>
                    <a:pt x="266" y="675"/>
                    <a:pt x="299" y="664"/>
                  </a:cubicBezTo>
                  <a:cubicBezTo>
                    <a:pt x="332" y="653"/>
                    <a:pt x="365" y="642"/>
                    <a:pt x="387" y="620"/>
                  </a:cubicBezTo>
                  <a:cubicBezTo>
                    <a:pt x="409" y="598"/>
                    <a:pt x="420" y="576"/>
                    <a:pt x="431" y="554"/>
                  </a:cubicBezTo>
                  <a:cubicBezTo>
                    <a:pt x="443" y="520"/>
                    <a:pt x="454" y="498"/>
                    <a:pt x="454" y="465"/>
                  </a:cubicBezTo>
                  <a:cubicBezTo>
                    <a:pt x="454" y="443"/>
                    <a:pt x="443" y="410"/>
                    <a:pt x="443" y="388"/>
                  </a:cubicBezTo>
                  <a:cubicBezTo>
                    <a:pt x="431" y="366"/>
                    <a:pt x="420" y="355"/>
                    <a:pt x="409" y="332"/>
                  </a:cubicBezTo>
                  <a:cubicBezTo>
                    <a:pt x="387" y="321"/>
                    <a:pt x="376" y="310"/>
                    <a:pt x="354" y="299"/>
                  </a:cubicBezTo>
                  <a:cubicBezTo>
                    <a:pt x="332" y="288"/>
                    <a:pt x="310" y="277"/>
                    <a:pt x="288" y="266"/>
                  </a:cubicBezTo>
                  <a:lnTo>
                    <a:pt x="243" y="244"/>
                  </a:lnTo>
                  <a:cubicBezTo>
                    <a:pt x="232" y="244"/>
                    <a:pt x="210" y="233"/>
                    <a:pt x="199" y="233"/>
                  </a:cubicBezTo>
                  <a:cubicBezTo>
                    <a:pt x="188" y="222"/>
                    <a:pt x="188" y="200"/>
                    <a:pt x="188" y="189"/>
                  </a:cubicBezTo>
                  <a:cubicBezTo>
                    <a:pt x="177" y="178"/>
                    <a:pt x="177" y="167"/>
                    <a:pt x="188" y="167"/>
                  </a:cubicBezTo>
                  <a:cubicBezTo>
                    <a:pt x="188" y="156"/>
                    <a:pt x="199" y="145"/>
                    <a:pt x="199" y="145"/>
                  </a:cubicBezTo>
                  <a:cubicBezTo>
                    <a:pt x="210" y="145"/>
                    <a:pt x="221" y="133"/>
                    <a:pt x="221" y="133"/>
                  </a:cubicBezTo>
                  <a:lnTo>
                    <a:pt x="255" y="133"/>
                  </a:lnTo>
                  <a:cubicBezTo>
                    <a:pt x="277" y="133"/>
                    <a:pt x="310" y="145"/>
                    <a:pt x="332" y="145"/>
                  </a:cubicBezTo>
                  <a:lnTo>
                    <a:pt x="387" y="167"/>
                  </a:lnTo>
                  <a:cubicBezTo>
                    <a:pt x="398" y="145"/>
                    <a:pt x="409" y="122"/>
                    <a:pt x="409" y="100"/>
                  </a:cubicBezTo>
                  <a:cubicBezTo>
                    <a:pt x="420" y="78"/>
                    <a:pt x="420" y="56"/>
                    <a:pt x="420" y="45"/>
                  </a:cubicBezTo>
                  <a:cubicBezTo>
                    <a:pt x="398" y="23"/>
                    <a:pt x="365" y="23"/>
                    <a:pt x="332" y="12"/>
                  </a:cubicBezTo>
                  <a:cubicBezTo>
                    <a:pt x="299" y="12"/>
                    <a:pt x="277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562971" y="2659469"/>
              <a:ext cx="149962" cy="209064"/>
            </a:xfrm>
            <a:custGeom>
              <a:avLst/>
              <a:gdLst/>
              <a:ahLst/>
              <a:cxnLst/>
              <a:rect l="l" t="t" r="r" b="b"/>
              <a:pathLst>
                <a:path w="477" h="665" extrusionOk="0">
                  <a:moveTo>
                    <a:pt x="12" y="1"/>
                  </a:moveTo>
                  <a:cubicBezTo>
                    <a:pt x="12" y="23"/>
                    <a:pt x="1" y="45"/>
                    <a:pt x="1" y="78"/>
                  </a:cubicBezTo>
                  <a:cubicBezTo>
                    <a:pt x="1" y="100"/>
                    <a:pt x="12" y="122"/>
                    <a:pt x="12" y="145"/>
                  </a:cubicBezTo>
                  <a:lnTo>
                    <a:pt x="167" y="145"/>
                  </a:lnTo>
                  <a:lnTo>
                    <a:pt x="167" y="653"/>
                  </a:lnTo>
                  <a:cubicBezTo>
                    <a:pt x="200" y="653"/>
                    <a:pt x="222" y="664"/>
                    <a:pt x="255" y="664"/>
                  </a:cubicBezTo>
                  <a:cubicBezTo>
                    <a:pt x="277" y="664"/>
                    <a:pt x="310" y="653"/>
                    <a:pt x="332" y="653"/>
                  </a:cubicBezTo>
                  <a:lnTo>
                    <a:pt x="332" y="145"/>
                  </a:lnTo>
                  <a:lnTo>
                    <a:pt x="476" y="145"/>
                  </a:lnTo>
                  <a:cubicBezTo>
                    <a:pt x="476" y="122"/>
                    <a:pt x="476" y="100"/>
                    <a:pt x="476" y="78"/>
                  </a:cubicBezTo>
                  <a:cubicBezTo>
                    <a:pt x="476" y="67"/>
                    <a:pt x="476" y="45"/>
                    <a:pt x="476" y="45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722993" y="2655068"/>
              <a:ext cx="181086" cy="214409"/>
            </a:xfrm>
            <a:custGeom>
              <a:avLst/>
              <a:gdLst/>
              <a:ahLst/>
              <a:cxnLst/>
              <a:rect l="l" t="t" r="r" b="b"/>
              <a:pathLst>
                <a:path w="576" h="682" extrusionOk="0">
                  <a:moveTo>
                    <a:pt x="288" y="148"/>
                  </a:moveTo>
                  <a:cubicBezTo>
                    <a:pt x="365" y="148"/>
                    <a:pt x="398" y="203"/>
                    <a:pt x="398" y="347"/>
                  </a:cubicBezTo>
                  <a:cubicBezTo>
                    <a:pt x="398" y="479"/>
                    <a:pt x="365" y="546"/>
                    <a:pt x="288" y="546"/>
                  </a:cubicBezTo>
                  <a:cubicBezTo>
                    <a:pt x="244" y="546"/>
                    <a:pt x="210" y="523"/>
                    <a:pt x="199" y="490"/>
                  </a:cubicBezTo>
                  <a:cubicBezTo>
                    <a:pt x="177" y="446"/>
                    <a:pt x="166" y="391"/>
                    <a:pt x="166" y="347"/>
                  </a:cubicBezTo>
                  <a:cubicBezTo>
                    <a:pt x="166" y="214"/>
                    <a:pt x="210" y="148"/>
                    <a:pt x="288" y="148"/>
                  </a:cubicBezTo>
                  <a:close/>
                  <a:moveTo>
                    <a:pt x="286" y="1"/>
                  </a:moveTo>
                  <a:cubicBezTo>
                    <a:pt x="244" y="1"/>
                    <a:pt x="199" y="9"/>
                    <a:pt x="155" y="26"/>
                  </a:cubicBezTo>
                  <a:cubicBezTo>
                    <a:pt x="122" y="48"/>
                    <a:pt x="89" y="70"/>
                    <a:pt x="67" y="103"/>
                  </a:cubicBezTo>
                  <a:cubicBezTo>
                    <a:pt x="45" y="125"/>
                    <a:pt x="22" y="170"/>
                    <a:pt x="11" y="203"/>
                  </a:cubicBezTo>
                  <a:cubicBezTo>
                    <a:pt x="0" y="247"/>
                    <a:pt x="0" y="302"/>
                    <a:pt x="0" y="347"/>
                  </a:cubicBezTo>
                  <a:cubicBezTo>
                    <a:pt x="0" y="391"/>
                    <a:pt x="0" y="435"/>
                    <a:pt x="11" y="479"/>
                  </a:cubicBezTo>
                  <a:cubicBezTo>
                    <a:pt x="22" y="523"/>
                    <a:pt x="45" y="557"/>
                    <a:pt x="67" y="590"/>
                  </a:cubicBezTo>
                  <a:cubicBezTo>
                    <a:pt x="89" y="623"/>
                    <a:pt x="122" y="645"/>
                    <a:pt x="155" y="656"/>
                  </a:cubicBezTo>
                  <a:cubicBezTo>
                    <a:pt x="199" y="673"/>
                    <a:pt x="244" y="681"/>
                    <a:pt x="286" y="681"/>
                  </a:cubicBezTo>
                  <a:cubicBezTo>
                    <a:pt x="329" y="681"/>
                    <a:pt x="371" y="673"/>
                    <a:pt x="409" y="656"/>
                  </a:cubicBezTo>
                  <a:cubicBezTo>
                    <a:pt x="454" y="645"/>
                    <a:pt x="476" y="623"/>
                    <a:pt x="498" y="590"/>
                  </a:cubicBezTo>
                  <a:cubicBezTo>
                    <a:pt x="531" y="557"/>
                    <a:pt x="542" y="523"/>
                    <a:pt x="553" y="479"/>
                  </a:cubicBezTo>
                  <a:cubicBezTo>
                    <a:pt x="564" y="435"/>
                    <a:pt x="575" y="391"/>
                    <a:pt x="575" y="347"/>
                  </a:cubicBezTo>
                  <a:cubicBezTo>
                    <a:pt x="575" y="302"/>
                    <a:pt x="564" y="247"/>
                    <a:pt x="553" y="203"/>
                  </a:cubicBezTo>
                  <a:cubicBezTo>
                    <a:pt x="542" y="170"/>
                    <a:pt x="531" y="125"/>
                    <a:pt x="498" y="103"/>
                  </a:cubicBezTo>
                  <a:cubicBezTo>
                    <a:pt x="476" y="70"/>
                    <a:pt x="454" y="48"/>
                    <a:pt x="409" y="26"/>
                  </a:cubicBezTo>
                  <a:cubicBezTo>
                    <a:pt x="371" y="9"/>
                    <a:pt x="329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931430" y="2659469"/>
              <a:ext cx="143045" cy="212523"/>
            </a:xfrm>
            <a:custGeom>
              <a:avLst/>
              <a:gdLst/>
              <a:ahLst/>
              <a:cxnLst/>
              <a:rect l="l" t="t" r="r" b="b"/>
              <a:pathLst>
                <a:path w="455" h="676" extrusionOk="0">
                  <a:moveTo>
                    <a:pt x="233" y="134"/>
                  </a:moveTo>
                  <a:cubicBezTo>
                    <a:pt x="244" y="134"/>
                    <a:pt x="255" y="145"/>
                    <a:pt x="266" y="145"/>
                  </a:cubicBezTo>
                  <a:cubicBezTo>
                    <a:pt x="277" y="156"/>
                    <a:pt x="277" y="167"/>
                    <a:pt x="288" y="178"/>
                  </a:cubicBezTo>
                  <a:cubicBezTo>
                    <a:pt x="288" y="189"/>
                    <a:pt x="288" y="211"/>
                    <a:pt x="288" y="222"/>
                  </a:cubicBezTo>
                  <a:cubicBezTo>
                    <a:pt x="288" y="271"/>
                    <a:pt x="253" y="312"/>
                    <a:pt x="214" y="312"/>
                  </a:cubicBezTo>
                  <a:cubicBezTo>
                    <a:pt x="209" y="312"/>
                    <a:pt x="204" y="312"/>
                    <a:pt x="200" y="310"/>
                  </a:cubicBezTo>
                  <a:lnTo>
                    <a:pt x="156" y="310"/>
                  </a:lnTo>
                  <a:lnTo>
                    <a:pt x="167" y="134"/>
                  </a:lnTo>
                  <a:close/>
                  <a:moveTo>
                    <a:pt x="67" y="1"/>
                  </a:moveTo>
                  <a:lnTo>
                    <a:pt x="1" y="12"/>
                  </a:lnTo>
                  <a:lnTo>
                    <a:pt x="1" y="664"/>
                  </a:lnTo>
                  <a:cubicBezTo>
                    <a:pt x="23" y="664"/>
                    <a:pt x="45" y="675"/>
                    <a:pt x="78" y="675"/>
                  </a:cubicBezTo>
                  <a:lnTo>
                    <a:pt x="111" y="675"/>
                  </a:lnTo>
                  <a:cubicBezTo>
                    <a:pt x="122" y="675"/>
                    <a:pt x="145" y="664"/>
                    <a:pt x="156" y="664"/>
                  </a:cubicBezTo>
                  <a:lnTo>
                    <a:pt x="156" y="454"/>
                  </a:lnTo>
                  <a:lnTo>
                    <a:pt x="211" y="454"/>
                  </a:lnTo>
                  <a:cubicBezTo>
                    <a:pt x="244" y="454"/>
                    <a:pt x="266" y="454"/>
                    <a:pt x="299" y="443"/>
                  </a:cubicBezTo>
                  <a:cubicBezTo>
                    <a:pt x="321" y="432"/>
                    <a:pt x="355" y="421"/>
                    <a:pt x="377" y="410"/>
                  </a:cubicBezTo>
                  <a:cubicBezTo>
                    <a:pt x="399" y="388"/>
                    <a:pt x="410" y="366"/>
                    <a:pt x="421" y="344"/>
                  </a:cubicBezTo>
                  <a:cubicBezTo>
                    <a:pt x="454" y="266"/>
                    <a:pt x="454" y="189"/>
                    <a:pt x="421" y="111"/>
                  </a:cubicBezTo>
                  <a:cubicBezTo>
                    <a:pt x="410" y="89"/>
                    <a:pt x="388" y="56"/>
                    <a:pt x="355" y="45"/>
                  </a:cubicBezTo>
                  <a:cubicBezTo>
                    <a:pt x="333" y="23"/>
                    <a:pt x="299" y="12"/>
                    <a:pt x="266" y="12"/>
                  </a:cubicBezTo>
                  <a:cubicBezTo>
                    <a:pt x="233" y="1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subTitle" idx="1"/>
          </p:nvPr>
        </p:nvSpPr>
        <p:spPr>
          <a:xfrm>
            <a:off x="1167950" y="21533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2"/>
          </p:nvPr>
        </p:nvSpPr>
        <p:spPr>
          <a:xfrm>
            <a:off x="3403800" y="344158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3"/>
          </p:nvPr>
        </p:nvSpPr>
        <p:spPr>
          <a:xfrm>
            <a:off x="5639650" y="21533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4"/>
          </p:nvPr>
        </p:nvSpPr>
        <p:spPr>
          <a:xfrm>
            <a:off x="11679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5"/>
          </p:nvPr>
        </p:nvSpPr>
        <p:spPr>
          <a:xfrm>
            <a:off x="56396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6"/>
          </p:nvPr>
        </p:nvSpPr>
        <p:spPr>
          <a:xfrm>
            <a:off x="3403800" y="3096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/>
          <p:nvPr/>
        </p:nvSpPr>
        <p:spPr>
          <a:xfrm flipH="1">
            <a:off x="-336579" y="3958083"/>
            <a:ext cx="2021405" cy="560426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34125"/>
            <a:ext cx="77175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sz="3500" b="1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2" r:id="rId9"/>
    <p:sldLayoutId id="2147483663" r:id="rId10"/>
    <p:sldLayoutId id="2147483666" r:id="rId11"/>
    <p:sldLayoutId id="214748366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21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transit/tidytransit" TargetMode="External"/><Relationship Id="rId2" Type="http://schemas.openxmlformats.org/officeDocument/2006/relationships/hyperlink" Target="https://ipeagit.github.io/r5r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zyang91/septa-cut-analysis/tree/main" TargetMode="External"/><Relationship Id="rId4" Type="http://schemas.openxmlformats.org/officeDocument/2006/relationships/hyperlink" Target="https://github.com/septadev/GTF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/>
          </p:nvPr>
        </p:nvSpPr>
        <p:spPr>
          <a:xfrm>
            <a:off x="170187" y="177537"/>
            <a:ext cx="5497613" cy="15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5400" dirty="0"/>
              <a:t>SEPTA Cuts Impact Analysis</a:t>
            </a:r>
            <a:endParaRPr dirty="0"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62579" y="2128879"/>
            <a:ext cx="3491654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Zhanchao Yang,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Chuwen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Zhong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City and Regional Planning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Weitzman School of Design</a:t>
            </a:r>
          </a:p>
        </p:txBody>
      </p:sp>
      <p:sp>
        <p:nvSpPr>
          <p:cNvPr id="462" name="Google Shape;462;p25"/>
          <p:cNvSpPr/>
          <p:nvPr/>
        </p:nvSpPr>
        <p:spPr>
          <a:xfrm>
            <a:off x="8629888" y="84667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5"/>
          <p:cNvSpPr/>
          <p:nvPr/>
        </p:nvSpPr>
        <p:spPr>
          <a:xfrm flipH="1">
            <a:off x="7259900" y="196700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5"/>
          <p:cNvGrpSpPr/>
          <p:nvPr/>
        </p:nvGrpSpPr>
        <p:grpSpPr>
          <a:xfrm>
            <a:off x="-657980" y="3079875"/>
            <a:ext cx="11714526" cy="2921397"/>
            <a:chOff x="-657980" y="3079875"/>
            <a:chExt cx="11714526" cy="2921397"/>
          </a:xfrm>
        </p:grpSpPr>
        <p:grpSp>
          <p:nvGrpSpPr>
            <p:cNvPr id="465" name="Google Shape;465;p25"/>
            <p:cNvGrpSpPr/>
            <p:nvPr/>
          </p:nvGrpSpPr>
          <p:grpSpPr>
            <a:xfrm>
              <a:off x="-657980" y="4445837"/>
              <a:ext cx="9966245" cy="1555435"/>
              <a:chOff x="-657980" y="4445837"/>
              <a:chExt cx="9966245" cy="1555435"/>
            </a:xfrm>
          </p:grpSpPr>
          <p:grpSp>
            <p:nvGrpSpPr>
              <p:cNvPr id="466" name="Google Shape;466;p25"/>
              <p:cNvGrpSpPr/>
              <p:nvPr/>
            </p:nvGrpSpPr>
            <p:grpSpPr>
              <a:xfrm flipH="1">
                <a:off x="6319595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467" name="Google Shape;467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25"/>
                <p:cNvSpPr/>
                <p:nvPr/>
              </p:nvSpPr>
              <p:spPr>
                <a:xfrm>
                  <a:off x="232274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25"/>
              <p:cNvGrpSpPr/>
              <p:nvPr/>
            </p:nvGrpSpPr>
            <p:grpSpPr>
              <a:xfrm flipH="1">
                <a:off x="3990354" y="4445837"/>
                <a:ext cx="2988670" cy="1555435"/>
                <a:chOff x="2194050" y="3377600"/>
                <a:chExt cx="2497635" cy="1299879"/>
              </a:xfrm>
            </p:grpSpPr>
            <p:sp>
              <p:nvSpPr>
                <p:cNvPr id="502" name="Google Shape;502;p25"/>
                <p:cNvSpPr/>
                <p:nvPr/>
              </p:nvSpPr>
              <p:spPr>
                <a:xfrm>
                  <a:off x="274005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5"/>
                <p:cNvSpPr/>
                <p:nvPr/>
              </p:nvSpPr>
              <p:spPr>
                <a:xfrm>
                  <a:off x="225043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5"/>
                <p:cNvSpPr/>
                <p:nvPr/>
              </p:nvSpPr>
              <p:spPr>
                <a:xfrm>
                  <a:off x="219405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5"/>
                <p:cNvSpPr/>
                <p:nvPr/>
              </p:nvSpPr>
              <p:spPr>
                <a:xfrm>
                  <a:off x="219405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5"/>
                <p:cNvSpPr/>
                <p:nvPr/>
              </p:nvSpPr>
              <p:spPr>
                <a:xfrm>
                  <a:off x="3232138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5"/>
                <p:cNvSpPr/>
                <p:nvPr/>
              </p:nvSpPr>
              <p:spPr>
                <a:xfrm>
                  <a:off x="3503389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6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5"/>
                <p:cNvSpPr/>
                <p:nvPr/>
              </p:nvSpPr>
              <p:spPr>
                <a:xfrm>
                  <a:off x="3293779" y="3999265"/>
                  <a:ext cx="209768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17" y="598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5"/>
                <p:cNvSpPr/>
                <p:nvPr/>
              </p:nvSpPr>
              <p:spPr>
                <a:xfrm>
                  <a:off x="3503389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5"/>
                <p:cNvSpPr/>
                <p:nvPr/>
              </p:nvSpPr>
              <p:spPr>
                <a:xfrm>
                  <a:off x="3293779" y="4094355"/>
                  <a:ext cx="209768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17" y="3661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5"/>
                <p:cNvSpPr/>
                <p:nvPr/>
              </p:nvSpPr>
              <p:spPr>
                <a:xfrm>
                  <a:off x="3503389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5"/>
                <p:cNvSpPr/>
                <p:nvPr/>
              </p:nvSpPr>
              <p:spPr>
                <a:xfrm>
                  <a:off x="414378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5"/>
                <p:cNvSpPr/>
                <p:nvPr/>
              </p:nvSpPr>
              <p:spPr>
                <a:xfrm>
                  <a:off x="225043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5"/>
                <p:cNvSpPr/>
                <p:nvPr/>
              </p:nvSpPr>
              <p:spPr>
                <a:xfrm>
                  <a:off x="225043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5"/>
                <p:cNvSpPr/>
                <p:nvPr/>
              </p:nvSpPr>
              <p:spPr>
                <a:xfrm>
                  <a:off x="256580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5"/>
                <p:cNvSpPr/>
                <p:nvPr/>
              </p:nvSpPr>
              <p:spPr>
                <a:xfrm>
                  <a:off x="254637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5"/>
                <p:cNvSpPr/>
                <p:nvPr/>
              </p:nvSpPr>
              <p:spPr>
                <a:xfrm>
                  <a:off x="280886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5"/>
                <p:cNvSpPr/>
                <p:nvPr/>
              </p:nvSpPr>
              <p:spPr>
                <a:xfrm>
                  <a:off x="278943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5"/>
                <p:cNvSpPr/>
                <p:nvPr/>
              </p:nvSpPr>
              <p:spPr>
                <a:xfrm>
                  <a:off x="305192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5"/>
                <p:cNvSpPr/>
                <p:nvPr/>
              </p:nvSpPr>
              <p:spPr>
                <a:xfrm>
                  <a:off x="303249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5"/>
                <p:cNvSpPr/>
                <p:nvPr/>
              </p:nvSpPr>
              <p:spPr>
                <a:xfrm>
                  <a:off x="329673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5"/>
                <p:cNvSpPr/>
                <p:nvPr/>
              </p:nvSpPr>
              <p:spPr>
                <a:xfrm>
                  <a:off x="327555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5"/>
                <p:cNvSpPr/>
                <p:nvPr/>
              </p:nvSpPr>
              <p:spPr>
                <a:xfrm>
                  <a:off x="353963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5"/>
                <p:cNvSpPr/>
                <p:nvPr/>
              </p:nvSpPr>
              <p:spPr>
                <a:xfrm>
                  <a:off x="351861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5"/>
                <p:cNvSpPr/>
                <p:nvPr/>
              </p:nvSpPr>
              <p:spPr>
                <a:xfrm>
                  <a:off x="378269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5"/>
                <p:cNvSpPr/>
                <p:nvPr/>
              </p:nvSpPr>
              <p:spPr>
                <a:xfrm>
                  <a:off x="376342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5"/>
                <p:cNvSpPr/>
                <p:nvPr/>
              </p:nvSpPr>
              <p:spPr>
                <a:xfrm>
                  <a:off x="402575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5"/>
                <p:cNvSpPr/>
                <p:nvPr/>
              </p:nvSpPr>
              <p:spPr>
                <a:xfrm>
                  <a:off x="400648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5"/>
                <p:cNvSpPr/>
                <p:nvPr/>
              </p:nvSpPr>
              <p:spPr>
                <a:xfrm>
                  <a:off x="414378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5"/>
                <p:cNvSpPr/>
                <p:nvPr/>
              </p:nvSpPr>
              <p:spPr>
                <a:xfrm>
                  <a:off x="420191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5"/>
                <p:cNvSpPr/>
                <p:nvPr/>
              </p:nvSpPr>
              <p:spPr>
                <a:xfrm>
                  <a:off x="225043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" name="Google Shape;532;p25"/>
              <p:cNvGrpSpPr/>
              <p:nvPr/>
            </p:nvGrpSpPr>
            <p:grpSpPr>
              <a:xfrm flipH="1">
                <a:off x="1671299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33" name="Google Shape;533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6" name="Google Shape;566;p25"/>
              <p:cNvGrpSpPr/>
              <p:nvPr/>
            </p:nvGrpSpPr>
            <p:grpSpPr>
              <a:xfrm flipH="1">
                <a:off x="-657980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67" name="Google Shape;567;p25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5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2765" extrusionOk="0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5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5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2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5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1140" extrusionOk="0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5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5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5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5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661" extrusionOk="0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432" extrusionOk="0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5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8" h="410" extrusionOk="0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5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5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5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5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5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5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5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21" extrusionOk="0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5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5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5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21" extrusionOk="0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5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89" extrusionOk="0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5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786" extrusionOk="0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5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1549" extrusionOk="0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5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3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5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89" extrusionOk="0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25"/>
            <p:cNvGrpSpPr/>
            <p:nvPr/>
          </p:nvGrpSpPr>
          <p:grpSpPr>
            <a:xfrm>
              <a:off x="2217378" y="3079875"/>
              <a:ext cx="8839168" cy="1365825"/>
              <a:chOff x="3779103" y="810625"/>
              <a:chExt cx="8839168" cy="1365825"/>
            </a:xfrm>
          </p:grpSpPr>
          <p:grpSp>
            <p:nvGrpSpPr>
              <p:cNvPr id="601" name="Google Shape;601;p25"/>
              <p:cNvGrpSpPr/>
              <p:nvPr/>
            </p:nvGrpSpPr>
            <p:grpSpPr>
              <a:xfrm flipH="1">
                <a:off x="7862900" y="810625"/>
                <a:ext cx="4755371" cy="1365825"/>
                <a:chOff x="635350" y="2679825"/>
                <a:chExt cx="4755371" cy="1365825"/>
              </a:xfrm>
            </p:grpSpPr>
            <p:sp>
              <p:nvSpPr>
                <p:cNvPr id="602" name="Google Shape;602;p25"/>
                <p:cNvSpPr/>
                <p:nvPr/>
              </p:nvSpPr>
              <p:spPr>
                <a:xfrm>
                  <a:off x="4600667" y="3910889"/>
                  <a:ext cx="742049" cy="134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466" extrusionOk="0">
                      <a:moveTo>
                        <a:pt x="608" y="1"/>
                      </a:moveTo>
                      <a:cubicBezTo>
                        <a:pt x="531" y="266"/>
                        <a:pt x="288" y="454"/>
                        <a:pt x="0" y="465"/>
                      </a:cubicBezTo>
                      <a:lnTo>
                        <a:pt x="1858" y="465"/>
                      </a:lnTo>
                      <a:cubicBezTo>
                        <a:pt x="2167" y="454"/>
                        <a:pt x="2444" y="277"/>
                        <a:pt x="25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5"/>
                <p:cNvSpPr/>
                <p:nvPr/>
              </p:nvSpPr>
              <p:spPr>
                <a:xfrm>
                  <a:off x="4600667" y="2679825"/>
                  <a:ext cx="719781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333" extrusionOk="0">
                      <a:moveTo>
                        <a:pt x="0" y="1"/>
                      </a:moveTo>
                      <a:cubicBezTo>
                        <a:pt x="232" y="1"/>
                        <a:pt x="442" y="133"/>
                        <a:pt x="553" y="332"/>
                      </a:cubicBezTo>
                      <a:lnTo>
                        <a:pt x="2488" y="332"/>
                      </a:lnTo>
                      <a:cubicBezTo>
                        <a:pt x="2344" y="122"/>
                        <a:pt x="2112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5"/>
                <p:cNvSpPr/>
                <p:nvPr/>
              </p:nvSpPr>
              <p:spPr>
                <a:xfrm>
                  <a:off x="4779673" y="3543334"/>
                  <a:ext cx="61018" cy="176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609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10" y="608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5"/>
                <p:cNvSpPr/>
                <p:nvPr/>
              </p:nvSpPr>
              <p:spPr>
                <a:xfrm>
                  <a:off x="4760587" y="2775835"/>
                  <a:ext cx="598035" cy="57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2002" extrusionOk="0">
                      <a:moveTo>
                        <a:pt x="0" y="0"/>
                      </a:moveTo>
                      <a:cubicBezTo>
                        <a:pt x="44" y="89"/>
                        <a:pt x="66" y="188"/>
                        <a:pt x="66" y="299"/>
                      </a:cubicBezTo>
                      <a:lnTo>
                        <a:pt x="66" y="2002"/>
                      </a:lnTo>
                      <a:lnTo>
                        <a:pt x="276" y="2002"/>
                      </a:lnTo>
                      <a:lnTo>
                        <a:pt x="276" y="288"/>
                      </a:lnTo>
                      <a:lnTo>
                        <a:pt x="1946" y="288"/>
                      </a:lnTo>
                      <a:cubicBezTo>
                        <a:pt x="1990" y="288"/>
                        <a:pt x="2035" y="299"/>
                        <a:pt x="2068" y="321"/>
                      </a:cubicBezTo>
                      <a:cubicBezTo>
                        <a:pt x="2057" y="210"/>
                        <a:pt x="2001" y="100"/>
                        <a:pt x="19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5"/>
                <p:cNvSpPr/>
                <p:nvPr/>
              </p:nvSpPr>
              <p:spPr>
                <a:xfrm>
                  <a:off x="4779673" y="3354496"/>
                  <a:ext cx="61018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33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5"/>
                <p:cNvSpPr/>
                <p:nvPr/>
              </p:nvSpPr>
              <p:spPr>
                <a:xfrm>
                  <a:off x="4776492" y="3814880"/>
                  <a:ext cx="585310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" h="333" extrusionOk="0">
                      <a:moveTo>
                        <a:pt x="11" y="1"/>
                      </a:moveTo>
                      <a:lnTo>
                        <a:pt x="11" y="167"/>
                      </a:lnTo>
                      <a:cubicBezTo>
                        <a:pt x="11" y="222"/>
                        <a:pt x="11" y="277"/>
                        <a:pt x="0" y="333"/>
                      </a:cubicBezTo>
                      <a:lnTo>
                        <a:pt x="1958" y="333"/>
                      </a:lnTo>
                      <a:cubicBezTo>
                        <a:pt x="1991" y="255"/>
                        <a:pt x="2013" y="167"/>
                        <a:pt x="2024" y="89"/>
                      </a:cubicBezTo>
                      <a:lnTo>
                        <a:pt x="2024" y="89"/>
                      </a:lnTo>
                      <a:cubicBezTo>
                        <a:pt x="1980" y="112"/>
                        <a:pt x="1935" y="134"/>
                        <a:pt x="1880" y="134"/>
                      </a:cubicBezTo>
                      <a:lnTo>
                        <a:pt x="221" y="134"/>
                      </a:lnTo>
                      <a:lnTo>
                        <a:pt x="2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5"/>
                <p:cNvSpPr/>
                <p:nvPr/>
              </p:nvSpPr>
              <p:spPr>
                <a:xfrm>
                  <a:off x="4779675" y="3448925"/>
                  <a:ext cx="61025" cy="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22" extrusionOk="0">
                      <a:moveTo>
                        <a:pt x="0" y="0"/>
                      </a:moveTo>
                      <a:lnTo>
                        <a:pt x="0" y="321"/>
                      </a:lnTo>
                      <a:lnTo>
                        <a:pt x="210" y="3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5"/>
                <p:cNvSpPr/>
                <p:nvPr/>
              </p:nvSpPr>
              <p:spPr>
                <a:xfrm>
                  <a:off x="4779673" y="3719159"/>
                  <a:ext cx="61018" cy="9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332" extrusionOk="0">
                      <a:moveTo>
                        <a:pt x="0" y="0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5"/>
                <p:cNvSpPr/>
                <p:nvPr/>
              </p:nvSpPr>
              <p:spPr>
                <a:xfrm>
                  <a:off x="4840402" y="2858831"/>
                  <a:ext cx="550319" cy="99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792" y="399"/>
                      </a:moveTo>
                      <a:lnTo>
                        <a:pt x="1792" y="3097"/>
                      </a:lnTo>
                      <a:lnTo>
                        <a:pt x="354" y="3097"/>
                      </a:lnTo>
                      <a:lnTo>
                        <a:pt x="354" y="399"/>
                      </a:lnTo>
                      <a:close/>
                      <a:moveTo>
                        <a:pt x="0" y="1"/>
                      </a:moveTo>
                      <a:cubicBezTo>
                        <a:pt x="133" y="1"/>
                        <a:pt x="233" y="100"/>
                        <a:pt x="233" y="233"/>
                      </a:cubicBezTo>
                      <a:lnTo>
                        <a:pt x="233" y="3196"/>
                      </a:lnTo>
                      <a:cubicBezTo>
                        <a:pt x="233" y="3329"/>
                        <a:pt x="133" y="3440"/>
                        <a:pt x="0" y="3440"/>
                      </a:cubicBezTo>
                      <a:lnTo>
                        <a:pt x="1670" y="3440"/>
                      </a:lnTo>
                      <a:cubicBezTo>
                        <a:pt x="1792" y="3440"/>
                        <a:pt x="1902" y="3329"/>
                        <a:pt x="1902" y="3196"/>
                      </a:cubicBezTo>
                      <a:lnTo>
                        <a:pt x="1902" y="233"/>
                      </a:lnTo>
                      <a:cubicBezTo>
                        <a:pt x="1902" y="156"/>
                        <a:pt x="1858" y="78"/>
                        <a:pt x="1792" y="34"/>
                      </a:cubicBezTo>
                      <a:cubicBezTo>
                        <a:pt x="1759" y="12"/>
                        <a:pt x="1714" y="1"/>
                        <a:pt x="16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5"/>
                <p:cNvSpPr/>
                <p:nvPr/>
              </p:nvSpPr>
              <p:spPr>
                <a:xfrm>
                  <a:off x="4840402" y="2858831"/>
                  <a:ext cx="67380" cy="99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0" extrusionOk="0">
                      <a:moveTo>
                        <a:pt x="0" y="1"/>
                      </a:moveTo>
                      <a:lnTo>
                        <a:pt x="0" y="2046"/>
                      </a:lnTo>
                      <a:lnTo>
                        <a:pt x="0" y="3440"/>
                      </a:lnTo>
                      <a:cubicBezTo>
                        <a:pt x="133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25"/>
                <p:cNvSpPr/>
                <p:nvPr/>
              </p:nvSpPr>
              <p:spPr>
                <a:xfrm>
                  <a:off x="5332885" y="2973927"/>
                  <a:ext cx="28918" cy="780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2699" extrusionOk="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5"/>
                <p:cNvSpPr/>
                <p:nvPr/>
              </p:nvSpPr>
              <p:spPr>
                <a:xfrm>
                  <a:off x="4942774" y="2973927"/>
                  <a:ext cx="390400" cy="780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349" y="2699"/>
                      </a:lnTo>
                      <a:lnTo>
                        <a:pt x="13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5"/>
                <p:cNvSpPr/>
                <p:nvPr/>
              </p:nvSpPr>
              <p:spPr>
                <a:xfrm>
                  <a:off x="635350" y="2862012"/>
                  <a:ext cx="54656" cy="988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18" extrusionOk="0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5"/>
                <p:cNvSpPr/>
                <p:nvPr/>
              </p:nvSpPr>
              <p:spPr>
                <a:xfrm>
                  <a:off x="689717" y="3719159"/>
                  <a:ext cx="4090233" cy="9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2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5"/>
                <p:cNvSpPr/>
                <p:nvPr/>
              </p:nvSpPr>
              <p:spPr>
                <a:xfrm>
                  <a:off x="689717" y="3546515"/>
                  <a:ext cx="4090233" cy="17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598" extrusionOk="0">
                      <a:moveTo>
                        <a:pt x="1" y="0"/>
                      </a:moveTo>
                      <a:lnTo>
                        <a:pt x="1" y="597"/>
                      </a:lnTo>
                      <a:lnTo>
                        <a:pt x="14143" y="597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5"/>
                <p:cNvSpPr/>
                <p:nvPr/>
              </p:nvSpPr>
              <p:spPr>
                <a:xfrm>
                  <a:off x="689717" y="3814880"/>
                  <a:ext cx="4093414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5" h="333" extrusionOk="0">
                      <a:moveTo>
                        <a:pt x="1" y="1"/>
                      </a:moveTo>
                      <a:lnTo>
                        <a:pt x="1" y="167"/>
                      </a:lnTo>
                      <a:cubicBezTo>
                        <a:pt x="1" y="222"/>
                        <a:pt x="1" y="277"/>
                        <a:pt x="12" y="333"/>
                      </a:cubicBezTo>
                      <a:lnTo>
                        <a:pt x="14132" y="333"/>
                      </a:lnTo>
                      <a:cubicBezTo>
                        <a:pt x="14143" y="277"/>
                        <a:pt x="14154" y="222"/>
                        <a:pt x="14154" y="167"/>
                      </a:cubicBezTo>
                      <a:lnTo>
                        <a:pt x="1415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5"/>
                <p:cNvSpPr/>
                <p:nvPr/>
              </p:nvSpPr>
              <p:spPr>
                <a:xfrm>
                  <a:off x="692898" y="3910889"/>
                  <a:ext cx="4083871" cy="134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2" h="466" extrusionOk="0">
                      <a:moveTo>
                        <a:pt x="1" y="1"/>
                      </a:moveTo>
                      <a:cubicBezTo>
                        <a:pt x="78" y="266"/>
                        <a:pt x="321" y="454"/>
                        <a:pt x="609" y="465"/>
                      </a:cubicBezTo>
                      <a:lnTo>
                        <a:pt x="13513" y="465"/>
                      </a:lnTo>
                      <a:cubicBezTo>
                        <a:pt x="13801" y="454"/>
                        <a:pt x="14044" y="266"/>
                        <a:pt x="141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5"/>
                <p:cNvSpPr/>
                <p:nvPr/>
              </p:nvSpPr>
              <p:spPr>
                <a:xfrm>
                  <a:off x="689717" y="3354496"/>
                  <a:ext cx="4090233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3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5"/>
                <p:cNvSpPr/>
                <p:nvPr/>
              </p:nvSpPr>
              <p:spPr>
                <a:xfrm>
                  <a:off x="689717" y="3450505"/>
                  <a:ext cx="4090233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" h="333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25"/>
                <p:cNvSpPr/>
                <p:nvPr/>
              </p:nvSpPr>
              <p:spPr>
                <a:xfrm>
                  <a:off x="686536" y="2775835"/>
                  <a:ext cx="4093414" cy="57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5" h="2002" extrusionOk="0">
                      <a:moveTo>
                        <a:pt x="78" y="0"/>
                      </a:moveTo>
                      <a:cubicBezTo>
                        <a:pt x="34" y="89"/>
                        <a:pt x="12" y="188"/>
                        <a:pt x="1" y="288"/>
                      </a:cubicBezTo>
                      <a:lnTo>
                        <a:pt x="12" y="2002"/>
                      </a:lnTo>
                      <a:lnTo>
                        <a:pt x="14154" y="2002"/>
                      </a:lnTo>
                      <a:lnTo>
                        <a:pt x="14154" y="299"/>
                      </a:lnTo>
                      <a:cubicBezTo>
                        <a:pt x="14154" y="188"/>
                        <a:pt x="14132" y="89"/>
                        <a:pt x="140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25"/>
                <p:cNvSpPr/>
                <p:nvPr/>
              </p:nvSpPr>
              <p:spPr>
                <a:xfrm>
                  <a:off x="709092" y="2679825"/>
                  <a:ext cx="4051771" cy="9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1" h="333" extrusionOk="0">
                      <a:moveTo>
                        <a:pt x="553" y="1"/>
                      </a:moveTo>
                      <a:cubicBezTo>
                        <a:pt x="321" y="1"/>
                        <a:pt x="100" y="122"/>
                        <a:pt x="0" y="332"/>
                      </a:cubicBezTo>
                      <a:lnTo>
                        <a:pt x="14010" y="332"/>
                      </a:lnTo>
                      <a:cubicBezTo>
                        <a:pt x="13899" y="133"/>
                        <a:pt x="13689" y="1"/>
                        <a:pt x="134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25"/>
                <p:cNvSpPr/>
                <p:nvPr/>
              </p:nvSpPr>
              <p:spPr>
                <a:xfrm>
                  <a:off x="1246111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25"/>
                <p:cNvSpPr/>
                <p:nvPr/>
              </p:nvSpPr>
              <p:spPr>
                <a:xfrm>
                  <a:off x="1546864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5"/>
                <p:cNvSpPr/>
                <p:nvPr/>
              </p:nvSpPr>
              <p:spPr>
                <a:xfrm>
                  <a:off x="1220662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5"/>
                <p:cNvSpPr/>
                <p:nvPr/>
              </p:nvSpPr>
              <p:spPr>
                <a:xfrm>
                  <a:off x="1901695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5"/>
                <p:cNvSpPr/>
                <p:nvPr/>
              </p:nvSpPr>
              <p:spPr>
                <a:xfrm>
                  <a:off x="2202159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25"/>
                <p:cNvSpPr/>
                <p:nvPr/>
              </p:nvSpPr>
              <p:spPr>
                <a:xfrm>
                  <a:off x="1876247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5"/>
                <p:cNvSpPr/>
                <p:nvPr/>
              </p:nvSpPr>
              <p:spPr>
                <a:xfrm>
                  <a:off x="2560460" y="2775835"/>
                  <a:ext cx="323309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5"/>
                <p:cNvSpPr/>
                <p:nvPr/>
              </p:nvSpPr>
              <p:spPr>
                <a:xfrm>
                  <a:off x="285774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>
                  <a:off x="253472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>
                  <a:off x="987289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>
                  <a:off x="1116553" y="2910017"/>
                  <a:ext cx="32389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>
                  <a:off x="993651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>
                  <a:off x="1313202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>
                  <a:off x="1444492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>
                  <a:off x="1323034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25"/>
                <p:cNvSpPr/>
                <p:nvPr/>
              </p:nvSpPr>
              <p:spPr>
                <a:xfrm>
                  <a:off x="1642584" y="2910017"/>
                  <a:ext cx="35570" cy="32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20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0" y="1117"/>
                      </a:lnTo>
                      <a:cubicBezTo>
                        <a:pt x="54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0" y="1117"/>
                      </a:moveTo>
                      <a:cubicBezTo>
                        <a:pt x="95" y="1119"/>
                        <a:pt x="100" y="1119"/>
                        <a:pt x="106" y="1119"/>
                      </a:cubicBezTo>
                      <a:cubicBezTo>
                        <a:pt x="111" y="1119"/>
                        <a:pt x="117" y="1119"/>
                        <a:pt x="123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5"/>
                <p:cNvSpPr/>
                <p:nvPr/>
              </p:nvSpPr>
              <p:spPr>
                <a:xfrm>
                  <a:off x="1770694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5"/>
                <p:cNvSpPr/>
                <p:nvPr/>
              </p:nvSpPr>
              <p:spPr>
                <a:xfrm>
                  <a:off x="1652417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5"/>
                <p:cNvSpPr/>
                <p:nvPr/>
              </p:nvSpPr>
              <p:spPr>
                <a:xfrm>
                  <a:off x="1968786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5"/>
                <p:cNvSpPr/>
                <p:nvPr/>
              </p:nvSpPr>
              <p:spPr>
                <a:xfrm>
                  <a:off x="2100076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5"/>
                <p:cNvSpPr/>
                <p:nvPr/>
              </p:nvSpPr>
              <p:spPr>
                <a:xfrm>
                  <a:off x="1981510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5"/>
                <p:cNvSpPr/>
                <p:nvPr/>
              </p:nvSpPr>
              <p:spPr>
                <a:xfrm>
                  <a:off x="2298169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5"/>
                <p:cNvSpPr/>
                <p:nvPr/>
              </p:nvSpPr>
              <p:spPr>
                <a:xfrm>
                  <a:off x="2429459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4" y="1"/>
                        <a:pt x="77" y="34"/>
                        <a:pt x="77" y="89"/>
                      </a:cubicBezTo>
                      <a:lnTo>
                        <a:pt x="77" y="1040"/>
                      </a:lnTo>
                      <a:cubicBezTo>
                        <a:pt x="77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7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7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5"/>
                <p:cNvSpPr/>
                <p:nvPr/>
              </p:nvSpPr>
              <p:spPr>
                <a:xfrm>
                  <a:off x="2307712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5"/>
                <p:cNvSpPr/>
                <p:nvPr/>
              </p:nvSpPr>
              <p:spPr>
                <a:xfrm>
                  <a:off x="2624370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5"/>
                <p:cNvSpPr/>
                <p:nvPr/>
              </p:nvSpPr>
              <p:spPr>
                <a:xfrm>
                  <a:off x="2755372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45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5"/>
                <p:cNvSpPr/>
                <p:nvPr/>
              </p:nvSpPr>
              <p:spPr>
                <a:xfrm>
                  <a:off x="2637095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5"/>
                <p:cNvSpPr/>
                <p:nvPr/>
              </p:nvSpPr>
              <p:spPr>
                <a:xfrm>
                  <a:off x="2953753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12" y="89"/>
                      </a:cubicBezTo>
                      <a:lnTo>
                        <a:pt x="12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5"/>
                <p:cNvSpPr/>
                <p:nvPr/>
              </p:nvSpPr>
              <p:spPr>
                <a:xfrm>
                  <a:off x="3084754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5"/>
                <p:cNvSpPr/>
                <p:nvPr/>
              </p:nvSpPr>
              <p:spPr>
                <a:xfrm>
                  <a:off x="2966477" y="2910017"/>
                  <a:ext cx="141122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5"/>
                <p:cNvSpPr/>
                <p:nvPr/>
              </p:nvSpPr>
              <p:spPr>
                <a:xfrm>
                  <a:off x="3216045" y="2775835"/>
                  <a:ext cx="32649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5"/>
                <p:cNvSpPr/>
                <p:nvPr/>
              </p:nvSpPr>
              <p:spPr>
                <a:xfrm>
                  <a:off x="3516509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5"/>
                <p:cNvSpPr/>
                <p:nvPr/>
              </p:nvSpPr>
              <p:spPr>
                <a:xfrm>
                  <a:off x="3190307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5"/>
                <p:cNvSpPr/>
                <p:nvPr/>
              </p:nvSpPr>
              <p:spPr>
                <a:xfrm>
                  <a:off x="3874810" y="2775835"/>
                  <a:ext cx="323020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5"/>
                <p:cNvSpPr/>
                <p:nvPr/>
              </p:nvSpPr>
              <p:spPr>
                <a:xfrm>
                  <a:off x="4172093" y="2775835"/>
                  <a:ext cx="2573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5"/>
                <p:cNvSpPr/>
                <p:nvPr/>
              </p:nvSpPr>
              <p:spPr>
                <a:xfrm>
                  <a:off x="3849073" y="2775835"/>
                  <a:ext cx="26027" cy="1039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5"/>
                <p:cNvSpPr/>
                <p:nvPr/>
              </p:nvSpPr>
              <p:spPr>
                <a:xfrm>
                  <a:off x="3283136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5"/>
                <p:cNvSpPr/>
                <p:nvPr/>
              </p:nvSpPr>
              <p:spPr>
                <a:xfrm>
                  <a:off x="3414137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5"/>
                <p:cNvSpPr/>
                <p:nvPr/>
              </p:nvSpPr>
              <p:spPr>
                <a:xfrm>
                  <a:off x="3295860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5"/>
                <p:cNvSpPr/>
                <p:nvPr/>
              </p:nvSpPr>
              <p:spPr>
                <a:xfrm>
                  <a:off x="3612519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5"/>
                <p:cNvSpPr/>
                <p:nvPr/>
              </p:nvSpPr>
              <p:spPr>
                <a:xfrm>
                  <a:off x="3743520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5"/>
                <p:cNvSpPr/>
                <p:nvPr/>
              </p:nvSpPr>
              <p:spPr>
                <a:xfrm>
                  <a:off x="3622062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5"/>
                <p:cNvSpPr/>
                <p:nvPr/>
              </p:nvSpPr>
              <p:spPr>
                <a:xfrm>
                  <a:off x="3941901" y="2910017"/>
                  <a:ext cx="3210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5"/>
                <p:cNvSpPr/>
                <p:nvPr/>
              </p:nvSpPr>
              <p:spPr>
                <a:xfrm>
                  <a:off x="4072903" y="2910017"/>
                  <a:ext cx="32389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5"/>
                <p:cNvSpPr/>
                <p:nvPr/>
              </p:nvSpPr>
              <p:spPr>
                <a:xfrm>
                  <a:off x="3951444" y="2910017"/>
                  <a:ext cx="144303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5"/>
                <p:cNvSpPr/>
                <p:nvPr/>
              </p:nvSpPr>
              <p:spPr>
                <a:xfrm>
                  <a:off x="4268103" y="2910017"/>
                  <a:ext cx="35281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89" y="1"/>
                      </a:moveTo>
                      <a:cubicBezTo>
                        <a:pt x="44" y="1"/>
                        <a:pt x="0" y="34"/>
                        <a:pt x="11" y="89"/>
                      </a:cubicBezTo>
                      <a:lnTo>
                        <a:pt x="11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4" y="1084"/>
                        <a:pt x="44" y="1040"/>
                      </a:cubicBezTo>
                      <a:lnTo>
                        <a:pt x="44" y="89"/>
                      </a:lnTo>
                      <a:cubicBezTo>
                        <a:pt x="4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5"/>
                <p:cNvSpPr/>
                <p:nvPr/>
              </p:nvSpPr>
              <p:spPr>
                <a:xfrm>
                  <a:off x="4399104" y="2910017"/>
                  <a:ext cx="35570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5"/>
                <p:cNvSpPr/>
                <p:nvPr/>
              </p:nvSpPr>
              <p:spPr>
                <a:xfrm>
                  <a:off x="4280827" y="2910017"/>
                  <a:ext cx="144014" cy="3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5"/>
                <p:cNvSpPr/>
                <p:nvPr/>
              </p:nvSpPr>
              <p:spPr>
                <a:xfrm>
                  <a:off x="824188" y="3575144"/>
                  <a:ext cx="326490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5"/>
                <p:cNvSpPr/>
                <p:nvPr/>
              </p:nvSpPr>
              <p:spPr>
                <a:xfrm>
                  <a:off x="1124653" y="3575144"/>
                  <a:ext cx="2602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5"/>
                <p:cNvSpPr/>
                <p:nvPr/>
              </p:nvSpPr>
              <p:spPr>
                <a:xfrm>
                  <a:off x="798451" y="3575144"/>
                  <a:ext cx="2602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5"/>
                <p:cNvSpPr/>
                <p:nvPr/>
              </p:nvSpPr>
              <p:spPr>
                <a:xfrm>
                  <a:off x="910366" y="3616787"/>
                  <a:ext cx="6419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5"/>
                <p:cNvSpPr/>
                <p:nvPr/>
              </p:nvSpPr>
              <p:spPr>
                <a:xfrm>
                  <a:off x="974276" y="3616787"/>
                  <a:ext cx="6766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rgbClr val="ED6A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894461" y="3616787"/>
                  <a:ext cx="147484" cy="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4303095" y="3575144"/>
                  <a:ext cx="326490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4603848" y="3575144"/>
                  <a:ext cx="2573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4277646" y="3575144"/>
                  <a:ext cx="25737" cy="11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4389561" y="3616787"/>
                  <a:ext cx="64199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1" y="122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4453471" y="3616787"/>
                  <a:ext cx="67380" cy="3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5"/>
                <p:cNvSpPr/>
                <p:nvPr/>
              </p:nvSpPr>
              <p:spPr>
                <a:xfrm>
                  <a:off x="4373656" y="3616787"/>
                  <a:ext cx="147195" cy="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" name="Google Shape;683;p25"/>
              <p:cNvGrpSpPr/>
              <p:nvPr/>
            </p:nvGrpSpPr>
            <p:grpSpPr>
              <a:xfrm>
                <a:off x="3779103" y="810636"/>
                <a:ext cx="4281911" cy="1365808"/>
                <a:chOff x="4284336" y="2590450"/>
                <a:chExt cx="3552274" cy="1133075"/>
              </a:xfrm>
            </p:grpSpPr>
            <p:sp>
              <p:nvSpPr>
                <p:cNvPr id="684" name="Google Shape;684;p25"/>
                <p:cNvSpPr/>
                <p:nvPr/>
              </p:nvSpPr>
              <p:spPr>
                <a:xfrm flipH="1">
                  <a:off x="7791268" y="2741591"/>
                  <a:ext cx="45342" cy="81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3418" extrusionOk="0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5"/>
                <p:cNvSpPr/>
                <p:nvPr/>
              </p:nvSpPr>
              <p:spPr>
                <a:xfrm flipH="1">
                  <a:off x="4300170" y="3611729"/>
                  <a:ext cx="3016326" cy="1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3" h="466" extrusionOk="0">
                      <a:moveTo>
                        <a:pt x="0" y="1"/>
                      </a:moveTo>
                      <a:cubicBezTo>
                        <a:pt x="122" y="277"/>
                        <a:pt x="398" y="454"/>
                        <a:pt x="708" y="465"/>
                      </a:cubicBezTo>
                      <a:lnTo>
                        <a:pt x="11865" y="465"/>
                      </a:lnTo>
                      <a:cubicBezTo>
                        <a:pt x="12175" y="465"/>
                        <a:pt x="12451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5"/>
                <p:cNvSpPr/>
                <p:nvPr/>
              </p:nvSpPr>
              <p:spPr>
                <a:xfrm flipH="1">
                  <a:off x="4284336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1" y="1"/>
                      </a:moveTo>
                      <a:cubicBezTo>
                        <a:pt x="377" y="1"/>
                        <a:pt x="144" y="122"/>
                        <a:pt x="1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9" y="4258"/>
                      </a:cubicBezTo>
                      <a:lnTo>
                        <a:pt x="12496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5"/>
                <p:cNvSpPr/>
                <p:nvPr/>
              </p:nvSpPr>
              <p:spPr>
                <a:xfrm flipH="1">
                  <a:off x="4393013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3" y="1925"/>
                      </a:lnTo>
                      <a:cubicBezTo>
                        <a:pt x="11545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rgbClr val="F0F0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5"/>
                <p:cNvSpPr/>
                <p:nvPr/>
              </p:nvSpPr>
              <p:spPr>
                <a:xfrm flipH="1">
                  <a:off x="4361106" y="2670099"/>
                  <a:ext cx="2971463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6" h="3926" extrusionOk="0">
                      <a:moveTo>
                        <a:pt x="145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321" y="2002"/>
                      </a:lnTo>
                      <a:lnTo>
                        <a:pt x="10295" y="3926"/>
                      </a:lnTo>
                      <a:lnTo>
                        <a:pt x="12253" y="3926"/>
                      </a:lnTo>
                      <a:cubicBezTo>
                        <a:pt x="12341" y="3837"/>
                        <a:pt x="12385" y="3727"/>
                        <a:pt x="12374" y="3616"/>
                      </a:cubicBezTo>
                      <a:cubicBezTo>
                        <a:pt x="12374" y="1615"/>
                        <a:pt x="10760" y="0"/>
                        <a:pt x="8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5"/>
                <p:cNvSpPr/>
                <p:nvPr/>
              </p:nvSpPr>
              <p:spPr>
                <a:xfrm flipH="1">
                  <a:off x="4393013" y="2670099"/>
                  <a:ext cx="2968584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4" h="3926" extrusionOk="0">
                      <a:moveTo>
                        <a:pt x="133" y="0"/>
                      </a:moveTo>
                      <a:cubicBezTo>
                        <a:pt x="44" y="133"/>
                        <a:pt x="0" y="288"/>
                        <a:pt x="0" y="443"/>
                      </a:cubicBezTo>
                      <a:lnTo>
                        <a:pt x="0" y="2002"/>
                      </a:lnTo>
                      <a:lnTo>
                        <a:pt x="321" y="2002"/>
                      </a:lnTo>
                      <a:lnTo>
                        <a:pt x="10416" y="3926"/>
                      </a:lnTo>
                      <a:lnTo>
                        <a:pt x="12252" y="3926"/>
                      </a:lnTo>
                      <a:cubicBezTo>
                        <a:pt x="12329" y="3837"/>
                        <a:pt x="12374" y="3727"/>
                        <a:pt x="12374" y="3616"/>
                      </a:cubicBezTo>
                      <a:cubicBezTo>
                        <a:pt x="12374" y="1615"/>
                        <a:pt x="10759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5"/>
                <p:cNvSpPr/>
                <p:nvPr/>
              </p:nvSpPr>
              <p:spPr>
                <a:xfrm flipH="1">
                  <a:off x="4300169" y="3484339"/>
                  <a:ext cx="501641" cy="127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" h="532" extrusionOk="0">
                      <a:moveTo>
                        <a:pt x="1" y="1"/>
                      </a:moveTo>
                      <a:lnTo>
                        <a:pt x="1" y="532"/>
                      </a:lnTo>
                      <a:lnTo>
                        <a:pt x="2091" y="532"/>
                      </a:lnTo>
                      <a:lnTo>
                        <a:pt x="20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5"/>
                <p:cNvSpPr/>
                <p:nvPr/>
              </p:nvSpPr>
              <p:spPr>
                <a:xfrm flipH="1">
                  <a:off x="4822682" y="2632913"/>
                  <a:ext cx="504280" cy="12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521" extrusionOk="0">
                      <a:moveTo>
                        <a:pt x="0" y="0"/>
                      </a:moveTo>
                      <a:lnTo>
                        <a:pt x="0" y="520"/>
                      </a:lnTo>
                      <a:lnTo>
                        <a:pt x="2101" y="520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5"/>
                <p:cNvSpPr/>
                <p:nvPr/>
              </p:nvSpPr>
              <p:spPr>
                <a:xfrm flipH="1">
                  <a:off x="4676821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0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5" y="332"/>
                        <a:pt x="12230" y="1947"/>
                        <a:pt x="12230" y="3948"/>
                      </a:cubicBezTo>
                      <a:cubicBezTo>
                        <a:pt x="12230" y="4059"/>
                        <a:pt x="12185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39" y="4158"/>
                        <a:pt x="12561" y="4048"/>
                        <a:pt x="12561" y="3948"/>
                      </a:cubicBezTo>
                      <a:cubicBezTo>
                        <a:pt x="12561" y="1770"/>
                        <a:pt x="1080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5"/>
                <p:cNvSpPr/>
                <p:nvPr/>
              </p:nvSpPr>
              <p:spPr>
                <a:xfrm flipH="1">
                  <a:off x="4769664" y="3611729"/>
                  <a:ext cx="3016565" cy="1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4" h="466" extrusionOk="0">
                      <a:moveTo>
                        <a:pt x="1" y="1"/>
                      </a:moveTo>
                      <a:cubicBezTo>
                        <a:pt x="123" y="277"/>
                        <a:pt x="399" y="454"/>
                        <a:pt x="709" y="465"/>
                      </a:cubicBezTo>
                      <a:lnTo>
                        <a:pt x="11866" y="465"/>
                      </a:lnTo>
                      <a:cubicBezTo>
                        <a:pt x="12175" y="465"/>
                        <a:pt x="12452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5"/>
                <p:cNvSpPr/>
                <p:nvPr/>
              </p:nvSpPr>
              <p:spPr>
                <a:xfrm flipH="1">
                  <a:off x="4753831" y="2590450"/>
                  <a:ext cx="3013687" cy="102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4258" extrusionOk="0">
                      <a:moveTo>
                        <a:pt x="631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5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5"/>
                <p:cNvSpPr/>
                <p:nvPr/>
              </p:nvSpPr>
              <p:spPr>
                <a:xfrm flipH="1">
                  <a:off x="4833239" y="2670099"/>
                  <a:ext cx="2968824" cy="94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5" h="3926" extrusionOk="0">
                      <a:moveTo>
                        <a:pt x="144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8869" y="2002"/>
                      </a:lnTo>
                      <a:cubicBezTo>
                        <a:pt x="10251" y="2002"/>
                        <a:pt x="11534" y="2731"/>
                        <a:pt x="12252" y="3926"/>
                      </a:cubicBezTo>
                      <a:cubicBezTo>
                        <a:pt x="12330" y="3837"/>
                        <a:pt x="12374" y="3727"/>
                        <a:pt x="12374" y="3616"/>
                      </a:cubicBezTo>
                      <a:cubicBezTo>
                        <a:pt x="12374" y="1615"/>
                        <a:pt x="10760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5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" h="1925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9919" y="332"/>
                        <a:pt x="10925" y="786"/>
                        <a:pt x="11611" y="1593"/>
                      </a:cubicBezTo>
                      <a:lnTo>
                        <a:pt x="1" y="1593"/>
                      </a:ln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5"/>
                <p:cNvSpPr/>
                <p:nvPr/>
              </p:nvSpPr>
              <p:spPr>
                <a:xfrm flipH="1">
                  <a:off x="5016287" y="3229799"/>
                  <a:ext cx="2785777" cy="30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2" h="1261" extrusionOk="0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8885" y="332"/>
                        <a:pt x="8902" y="332"/>
                        <a:pt x="8918" y="332"/>
                      </a:cubicBezTo>
                      <a:cubicBezTo>
                        <a:pt x="9586" y="332"/>
                        <a:pt x="10231" y="551"/>
                        <a:pt x="10782" y="929"/>
                      </a:cubicBezTo>
                      <a:lnTo>
                        <a:pt x="10782" y="940"/>
                      </a:lnTo>
                      <a:lnTo>
                        <a:pt x="1" y="940"/>
                      </a:lnTo>
                      <a:lnTo>
                        <a:pt x="1" y="1261"/>
                      </a:lnTo>
                      <a:lnTo>
                        <a:pt x="11611" y="1261"/>
                      </a:lnTo>
                      <a:cubicBezTo>
                        <a:pt x="10925" y="454"/>
                        <a:pt x="9919" y="0"/>
                        <a:pt x="88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5"/>
                <p:cNvSpPr/>
                <p:nvPr/>
              </p:nvSpPr>
              <p:spPr>
                <a:xfrm flipH="1">
                  <a:off x="4968545" y="2781415"/>
                  <a:ext cx="626392" cy="538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2246" extrusionOk="0">
                      <a:moveTo>
                        <a:pt x="1" y="1"/>
                      </a:moveTo>
                      <a:lnTo>
                        <a:pt x="1" y="12"/>
                      </a:lnTo>
                      <a:cubicBezTo>
                        <a:pt x="1173" y="200"/>
                        <a:pt x="2135" y="1029"/>
                        <a:pt x="2511" y="2157"/>
                      </a:cubicBezTo>
                      <a:lnTo>
                        <a:pt x="2610" y="2245"/>
                      </a:lnTo>
                      <a:cubicBezTo>
                        <a:pt x="2599" y="2212"/>
                        <a:pt x="2588" y="2190"/>
                        <a:pt x="2588" y="2168"/>
                      </a:cubicBezTo>
                      <a:cubicBezTo>
                        <a:pt x="2212" y="1029"/>
                        <a:pt x="1239" y="200"/>
                        <a:pt x="56" y="1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5"/>
                <p:cNvSpPr/>
                <p:nvPr/>
              </p:nvSpPr>
              <p:spPr>
                <a:xfrm flipH="1">
                  <a:off x="4992535" y="2784054"/>
                  <a:ext cx="602401" cy="514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2146" extrusionOk="0">
                      <a:moveTo>
                        <a:pt x="1" y="1"/>
                      </a:moveTo>
                      <a:lnTo>
                        <a:pt x="1" y="1106"/>
                      </a:lnTo>
                      <a:cubicBezTo>
                        <a:pt x="929" y="1184"/>
                        <a:pt x="1803" y="1549"/>
                        <a:pt x="2511" y="2146"/>
                      </a:cubicBezTo>
                      <a:lnTo>
                        <a:pt x="2488" y="2091"/>
                      </a:lnTo>
                      <a:cubicBezTo>
                        <a:pt x="1792" y="1527"/>
                        <a:pt x="940" y="1184"/>
                        <a:pt x="45" y="1106"/>
                      </a:cubicBezTo>
                      <a:lnTo>
                        <a:pt x="45" y="1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5"/>
                <p:cNvSpPr/>
                <p:nvPr/>
              </p:nvSpPr>
              <p:spPr>
                <a:xfrm flipH="1">
                  <a:off x="4997813" y="2786693"/>
                  <a:ext cx="586568" cy="49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080" extrusionOk="0">
                      <a:moveTo>
                        <a:pt x="1" y="1"/>
                      </a:moveTo>
                      <a:lnTo>
                        <a:pt x="1" y="1095"/>
                      </a:lnTo>
                      <a:cubicBezTo>
                        <a:pt x="896" y="1173"/>
                        <a:pt x="1748" y="1516"/>
                        <a:pt x="2444" y="2080"/>
                      </a:cubicBezTo>
                      <a:cubicBezTo>
                        <a:pt x="2069" y="996"/>
                        <a:pt x="1129" y="21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5"/>
                <p:cNvSpPr/>
                <p:nvPr/>
              </p:nvSpPr>
              <p:spPr>
                <a:xfrm flipH="1">
                  <a:off x="7016614" y="2670099"/>
                  <a:ext cx="268214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18" y="3594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5"/>
                <p:cNvSpPr/>
                <p:nvPr/>
              </p:nvSpPr>
              <p:spPr>
                <a:xfrm flipH="1">
                  <a:off x="7016614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5"/>
                <p:cNvSpPr/>
                <p:nvPr/>
              </p:nvSpPr>
              <p:spPr>
                <a:xfrm flipH="1">
                  <a:off x="7284588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5"/>
                <p:cNvSpPr/>
                <p:nvPr/>
              </p:nvSpPr>
              <p:spPr>
                <a:xfrm flipH="1">
                  <a:off x="6470111" y="2670099"/>
                  <a:ext cx="270853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5"/>
                <p:cNvSpPr/>
                <p:nvPr/>
              </p:nvSpPr>
              <p:spPr>
                <a:xfrm flipH="1">
                  <a:off x="6470110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5"/>
                <p:cNvSpPr/>
                <p:nvPr/>
              </p:nvSpPr>
              <p:spPr>
                <a:xfrm flipH="1">
                  <a:off x="6740723" y="2670099"/>
                  <a:ext cx="21352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5"/>
                <p:cNvSpPr/>
                <p:nvPr/>
              </p:nvSpPr>
              <p:spPr>
                <a:xfrm flipH="1">
                  <a:off x="5926246" y="2670099"/>
                  <a:ext cx="270853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3594" extrusionOk="0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5"/>
                <p:cNvSpPr/>
                <p:nvPr/>
              </p:nvSpPr>
              <p:spPr>
                <a:xfrm flipH="1">
                  <a:off x="5926246" y="2670099"/>
                  <a:ext cx="21591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5"/>
                <p:cNvSpPr/>
                <p:nvPr/>
              </p:nvSpPr>
              <p:spPr>
                <a:xfrm flipH="1">
                  <a:off x="6196859" y="2670099"/>
                  <a:ext cx="21591" cy="862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3594" extrusionOk="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5"/>
                <p:cNvSpPr/>
                <p:nvPr/>
              </p:nvSpPr>
              <p:spPr>
                <a:xfrm flipH="1">
                  <a:off x="7472914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89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5"/>
                <p:cNvSpPr/>
                <p:nvPr/>
              </p:nvSpPr>
              <p:spPr>
                <a:xfrm flipH="1">
                  <a:off x="7363997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5"/>
                <p:cNvSpPr/>
                <p:nvPr/>
              </p:nvSpPr>
              <p:spPr>
                <a:xfrm flipH="1">
                  <a:off x="7374793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5"/>
                <p:cNvSpPr/>
                <p:nvPr/>
              </p:nvSpPr>
              <p:spPr>
                <a:xfrm flipH="1">
                  <a:off x="7202301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5"/>
                <p:cNvSpPr/>
                <p:nvPr/>
              </p:nvSpPr>
              <p:spPr>
                <a:xfrm flipH="1">
                  <a:off x="7093624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5"/>
                <p:cNvSpPr/>
                <p:nvPr/>
              </p:nvSpPr>
              <p:spPr>
                <a:xfrm flipH="1">
                  <a:off x="7101541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5"/>
                <p:cNvSpPr/>
                <p:nvPr/>
              </p:nvSpPr>
              <p:spPr>
                <a:xfrm flipH="1">
                  <a:off x="6929049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2" y="89"/>
                      </a:cubicBezTo>
                      <a:lnTo>
                        <a:pt x="12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5"/>
                <p:cNvSpPr/>
                <p:nvPr/>
              </p:nvSpPr>
              <p:spPr>
                <a:xfrm flipH="1">
                  <a:off x="6820372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0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5E8D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5"/>
                <p:cNvSpPr/>
                <p:nvPr/>
              </p:nvSpPr>
              <p:spPr>
                <a:xfrm flipH="1">
                  <a:off x="6828289" y="2781415"/>
                  <a:ext cx="11947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1118" extrusionOk="0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09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5"/>
                <p:cNvSpPr/>
                <p:nvPr/>
              </p:nvSpPr>
              <p:spPr>
                <a:xfrm flipH="1">
                  <a:off x="6655797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5"/>
                <p:cNvSpPr/>
                <p:nvPr/>
              </p:nvSpPr>
              <p:spPr>
                <a:xfrm flipH="1">
                  <a:off x="6547120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5"/>
                <p:cNvSpPr/>
                <p:nvPr/>
              </p:nvSpPr>
              <p:spPr>
                <a:xfrm flipH="1">
                  <a:off x="6557676" y="2781415"/>
                  <a:ext cx="116834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118" extrusionOk="0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5"/>
                <p:cNvSpPr/>
                <p:nvPr/>
              </p:nvSpPr>
              <p:spPr>
                <a:xfrm flipH="1">
                  <a:off x="6382545" y="2781415"/>
                  <a:ext cx="29508" cy="268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20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4" y="1117"/>
                      </a:lnTo>
                      <a:cubicBezTo>
                        <a:pt x="61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4" y="1117"/>
                      </a:moveTo>
                      <a:lnTo>
                        <a:pt x="94" y="1117"/>
                      </a:lnTo>
                      <a:cubicBezTo>
                        <a:pt x="99" y="1119"/>
                        <a:pt x="104" y="1119"/>
                        <a:pt x="108" y="1119"/>
                      </a:cubicBezTo>
                      <a:cubicBezTo>
                        <a:pt x="113" y="1119"/>
                        <a:pt x="118" y="1119"/>
                        <a:pt x="122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5"/>
                <p:cNvSpPr/>
                <p:nvPr/>
              </p:nvSpPr>
              <p:spPr>
                <a:xfrm flipH="1">
                  <a:off x="6276507" y="2781415"/>
                  <a:ext cx="2662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8" extrusionOk="0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5"/>
                <p:cNvSpPr/>
                <p:nvPr/>
              </p:nvSpPr>
              <p:spPr>
                <a:xfrm flipH="1">
                  <a:off x="6284424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5"/>
                <p:cNvSpPr/>
                <p:nvPr/>
              </p:nvSpPr>
              <p:spPr>
                <a:xfrm flipH="1">
                  <a:off x="6111932" y="2781415"/>
                  <a:ext cx="26869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5"/>
                <p:cNvSpPr/>
                <p:nvPr/>
              </p:nvSpPr>
              <p:spPr>
                <a:xfrm flipH="1">
                  <a:off x="6003255" y="2781415"/>
                  <a:ext cx="2926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8" extrusionOk="0">
                      <a:moveTo>
                        <a:pt x="0" y="1"/>
                      </a:moveTo>
                      <a:cubicBezTo>
                        <a:pt x="44" y="1"/>
                        <a:pt x="88" y="34"/>
                        <a:pt x="88" y="89"/>
                      </a:cubicBezTo>
                      <a:lnTo>
                        <a:pt x="88" y="1040"/>
                      </a:lnTo>
                      <a:cubicBezTo>
                        <a:pt x="88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8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5"/>
                <p:cNvSpPr/>
                <p:nvPr/>
              </p:nvSpPr>
              <p:spPr>
                <a:xfrm flipH="1">
                  <a:off x="6011172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5"/>
                <p:cNvSpPr/>
                <p:nvPr/>
              </p:nvSpPr>
              <p:spPr>
                <a:xfrm flipH="1">
                  <a:off x="5838680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5"/>
                <p:cNvSpPr/>
                <p:nvPr/>
              </p:nvSpPr>
              <p:spPr>
                <a:xfrm flipH="1">
                  <a:off x="5730003" y="2781415"/>
                  <a:ext cx="29508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118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5"/>
                <p:cNvSpPr/>
                <p:nvPr/>
              </p:nvSpPr>
              <p:spPr>
                <a:xfrm flipH="1">
                  <a:off x="5740559" y="2781415"/>
                  <a:ext cx="119713" cy="268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1118" extrusionOk="0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5"/>
                <p:cNvSpPr/>
                <p:nvPr/>
              </p:nvSpPr>
              <p:spPr>
                <a:xfrm flipH="1">
                  <a:off x="7380071" y="3333198"/>
                  <a:ext cx="270853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5"/>
                <p:cNvSpPr/>
                <p:nvPr/>
              </p:nvSpPr>
              <p:spPr>
                <a:xfrm flipH="1">
                  <a:off x="7380071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5"/>
                <p:cNvSpPr/>
                <p:nvPr/>
              </p:nvSpPr>
              <p:spPr>
                <a:xfrm flipH="1">
                  <a:off x="7650684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5"/>
                <p:cNvSpPr/>
                <p:nvPr/>
              </p:nvSpPr>
              <p:spPr>
                <a:xfrm flipH="1">
                  <a:off x="7525933" y="3367745"/>
                  <a:ext cx="53259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5"/>
                <p:cNvSpPr/>
                <p:nvPr/>
              </p:nvSpPr>
              <p:spPr>
                <a:xfrm flipH="1">
                  <a:off x="7470275" y="3367745"/>
                  <a:ext cx="55898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5"/>
                <p:cNvSpPr/>
                <p:nvPr/>
              </p:nvSpPr>
              <p:spPr>
                <a:xfrm flipH="1">
                  <a:off x="7470275" y="3367745"/>
                  <a:ext cx="122112" cy="42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5"/>
                <p:cNvSpPr/>
                <p:nvPr/>
              </p:nvSpPr>
              <p:spPr>
                <a:xfrm flipH="1">
                  <a:off x="5576224" y="3333198"/>
                  <a:ext cx="270613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5"/>
                <p:cNvSpPr/>
                <p:nvPr/>
              </p:nvSpPr>
              <p:spPr>
                <a:xfrm flipH="1">
                  <a:off x="5576224" y="3333198"/>
                  <a:ext cx="21352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0" extrusionOk="0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5"/>
                <p:cNvSpPr/>
                <p:nvPr/>
              </p:nvSpPr>
              <p:spPr>
                <a:xfrm flipH="1">
                  <a:off x="5846597" y="3333198"/>
                  <a:ext cx="21591" cy="9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10" extrusionOk="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5"/>
                <p:cNvSpPr/>
                <p:nvPr/>
              </p:nvSpPr>
              <p:spPr>
                <a:xfrm flipH="1">
                  <a:off x="5722086" y="3367745"/>
                  <a:ext cx="53259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5"/>
                <p:cNvSpPr/>
                <p:nvPr/>
              </p:nvSpPr>
              <p:spPr>
                <a:xfrm flipH="1">
                  <a:off x="5683578" y="3367745"/>
                  <a:ext cx="55898" cy="2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25"/>
                <p:cNvSpPr/>
                <p:nvPr/>
              </p:nvSpPr>
              <p:spPr>
                <a:xfrm flipH="1">
                  <a:off x="5666428" y="3367745"/>
                  <a:ext cx="122112" cy="42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25"/>
                <p:cNvSpPr/>
                <p:nvPr/>
              </p:nvSpPr>
              <p:spPr>
                <a:xfrm flipH="1">
                  <a:off x="4599810" y="3534959"/>
                  <a:ext cx="82527" cy="6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55" extrusionOk="0">
                      <a:moveTo>
                        <a:pt x="122" y="0"/>
                      </a:moveTo>
                      <a:cubicBezTo>
                        <a:pt x="56" y="0"/>
                        <a:pt x="0" y="55"/>
                        <a:pt x="0" y="122"/>
                      </a:cubicBezTo>
                      <a:cubicBezTo>
                        <a:pt x="0" y="188"/>
                        <a:pt x="56" y="254"/>
                        <a:pt x="122" y="254"/>
                      </a:cubicBezTo>
                      <a:lnTo>
                        <a:pt x="221" y="254"/>
                      </a:lnTo>
                      <a:cubicBezTo>
                        <a:pt x="288" y="254"/>
                        <a:pt x="343" y="188"/>
                        <a:pt x="343" y="122"/>
                      </a:cubicBezTo>
                      <a:cubicBezTo>
                        <a:pt x="343" y="55"/>
                        <a:pt x="288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5"/>
                <p:cNvSpPr/>
                <p:nvPr/>
              </p:nvSpPr>
              <p:spPr>
                <a:xfrm flipH="1">
                  <a:off x="4583976" y="3489857"/>
                  <a:ext cx="66454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609" extrusionOk="0">
                      <a:moveTo>
                        <a:pt x="133" y="0"/>
                      </a:moveTo>
                      <a:cubicBezTo>
                        <a:pt x="55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55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10" y="608"/>
                        <a:pt x="276" y="553"/>
                        <a:pt x="276" y="475"/>
                      </a:cubicBezTo>
                      <a:lnTo>
                        <a:pt x="276" y="133"/>
                      </a:lnTo>
                      <a:cubicBezTo>
                        <a:pt x="276" y="55"/>
                        <a:pt x="210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5"/>
                <p:cNvSpPr/>
                <p:nvPr/>
              </p:nvSpPr>
              <p:spPr>
                <a:xfrm flipH="1">
                  <a:off x="4591893" y="3495135"/>
                  <a:ext cx="32147" cy="132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554" extrusionOk="0">
                      <a:moveTo>
                        <a:pt x="67" y="0"/>
                      </a:moveTo>
                      <a:cubicBezTo>
                        <a:pt x="23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20"/>
                        <a:pt x="23" y="553"/>
                        <a:pt x="67" y="553"/>
                      </a:cubicBezTo>
                      <a:cubicBezTo>
                        <a:pt x="100" y="553"/>
                        <a:pt x="133" y="520"/>
                        <a:pt x="133" y="487"/>
                      </a:cubicBezTo>
                      <a:lnTo>
                        <a:pt x="133" y="66"/>
                      </a:lnTo>
                      <a:cubicBezTo>
                        <a:pt x="133" y="33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5"/>
                <p:cNvSpPr/>
                <p:nvPr/>
              </p:nvSpPr>
              <p:spPr>
                <a:xfrm flipH="1">
                  <a:off x="4583976" y="3489857"/>
                  <a:ext cx="47981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609" extrusionOk="0">
                      <a:moveTo>
                        <a:pt x="100" y="33"/>
                      </a:moveTo>
                      <a:cubicBezTo>
                        <a:pt x="133" y="33"/>
                        <a:pt x="166" y="66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53"/>
                        <a:pt x="133" y="586"/>
                        <a:pt x="100" y="586"/>
                      </a:cubicBezTo>
                      <a:cubicBezTo>
                        <a:pt x="56" y="586"/>
                        <a:pt x="34" y="553"/>
                        <a:pt x="34" y="520"/>
                      </a:cubicBezTo>
                      <a:lnTo>
                        <a:pt x="34" y="100"/>
                      </a:lnTo>
                      <a:cubicBezTo>
                        <a:pt x="34" y="66"/>
                        <a:pt x="56" y="33"/>
                        <a:pt x="100" y="33"/>
                      </a:cubicBezTo>
                      <a:close/>
                      <a:moveTo>
                        <a:pt x="100" y="0"/>
                      </a:moveTo>
                      <a:cubicBezTo>
                        <a:pt x="45" y="0"/>
                        <a:pt x="0" y="44"/>
                        <a:pt x="0" y="100"/>
                      </a:cubicBezTo>
                      <a:lnTo>
                        <a:pt x="0" y="509"/>
                      </a:lnTo>
                      <a:cubicBezTo>
                        <a:pt x="0" y="575"/>
                        <a:pt x="50" y="608"/>
                        <a:pt x="100" y="608"/>
                      </a:cubicBezTo>
                      <a:cubicBezTo>
                        <a:pt x="150" y="608"/>
                        <a:pt x="199" y="575"/>
                        <a:pt x="199" y="509"/>
                      </a:cubicBezTo>
                      <a:lnTo>
                        <a:pt x="199" y="100"/>
                      </a:lnTo>
                      <a:cubicBezTo>
                        <a:pt x="199" y="44"/>
                        <a:pt x="15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25"/>
                <p:cNvSpPr/>
                <p:nvPr/>
              </p:nvSpPr>
              <p:spPr>
                <a:xfrm flipH="1">
                  <a:off x="4313364" y="3534959"/>
                  <a:ext cx="85166" cy="6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55" extrusionOk="0">
                      <a:moveTo>
                        <a:pt x="133" y="0"/>
                      </a:moveTo>
                      <a:cubicBezTo>
                        <a:pt x="67" y="0"/>
                        <a:pt x="0" y="55"/>
                        <a:pt x="12" y="122"/>
                      </a:cubicBezTo>
                      <a:cubicBezTo>
                        <a:pt x="0" y="199"/>
                        <a:pt x="67" y="254"/>
                        <a:pt x="133" y="254"/>
                      </a:cubicBezTo>
                      <a:lnTo>
                        <a:pt x="233" y="254"/>
                      </a:lnTo>
                      <a:cubicBezTo>
                        <a:pt x="299" y="254"/>
                        <a:pt x="354" y="188"/>
                        <a:pt x="354" y="122"/>
                      </a:cubicBezTo>
                      <a:cubicBezTo>
                        <a:pt x="354" y="55"/>
                        <a:pt x="299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25"/>
                <p:cNvSpPr/>
                <p:nvPr/>
              </p:nvSpPr>
              <p:spPr>
                <a:xfrm flipH="1">
                  <a:off x="4300169" y="3489857"/>
                  <a:ext cx="66454" cy="14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609" extrusionOk="0">
                      <a:moveTo>
                        <a:pt x="133" y="0"/>
                      </a:moveTo>
                      <a:cubicBezTo>
                        <a:pt x="67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67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21" y="608"/>
                        <a:pt x="277" y="553"/>
                        <a:pt x="277" y="475"/>
                      </a:cubicBezTo>
                      <a:lnTo>
                        <a:pt x="277" y="133"/>
                      </a:lnTo>
                      <a:cubicBezTo>
                        <a:pt x="277" y="55"/>
                        <a:pt x="22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25"/>
                <p:cNvSpPr/>
                <p:nvPr/>
              </p:nvSpPr>
              <p:spPr>
                <a:xfrm flipH="1">
                  <a:off x="4305447" y="3495135"/>
                  <a:ext cx="34786" cy="132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554" extrusionOk="0">
                      <a:moveTo>
                        <a:pt x="67" y="0"/>
                      </a:moveTo>
                      <a:cubicBezTo>
                        <a:pt x="34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31"/>
                        <a:pt x="37" y="553"/>
                        <a:pt x="73" y="553"/>
                      </a:cubicBezTo>
                      <a:cubicBezTo>
                        <a:pt x="109" y="553"/>
                        <a:pt x="144" y="531"/>
                        <a:pt x="144" y="487"/>
                      </a:cubicBezTo>
                      <a:lnTo>
                        <a:pt x="144" y="66"/>
                      </a:lnTo>
                      <a:cubicBezTo>
                        <a:pt x="144" y="33"/>
                        <a:pt x="11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25"/>
                <p:cNvSpPr/>
                <p:nvPr/>
              </p:nvSpPr>
              <p:spPr>
                <a:xfrm flipH="1">
                  <a:off x="4300169" y="3489857"/>
                  <a:ext cx="45342" cy="142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592" extrusionOk="0">
                      <a:moveTo>
                        <a:pt x="95" y="33"/>
                      </a:moveTo>
                      <a:cubicBezTo>
                        <a:pt x="131" y="33"/>
                        <a:pt x="166" y="55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64"/>
                        <a:pt x="131" y="586"/>
                        <a:pt x="95" y="586"/>
                      </a:cubicBezTo>
                      <a:cubicBezTo>
                        <a:pt x="59" y="586"/>
                        <a:pt x="23" y="564"/>
                        <a:pt x="23" y="520"/>
                      </a:cubicBezTo>
                      <a:lnTo>
                        <a:pt x="23" y="100"/>
                      </a:lnTo>
                      <a:cubicBezTo>
                        <a:pt x="23" y="55"/>
                        <a:pt x="59" y="33"/>
                        <a:pt x="95" y="33"/>
                      </a:cubicBezTo>
                      <a:close/>
                      <a:moveTo>
                        <a:pt x="89" y="0"/>
                      </a:moveTo>
                      <a:cubicBezTo>
                        <a:pt x="45" y="0"/>
                        <a:pt x="1" y="44"/>
                        <a:pt x="1" y="100"/>
                      </a:cubicBezTo>
                      <a:lnTo>
                        <a:pt x="1" y="509"/>
                      </a:lnTo>
                      <a:cubicBezTo>
                        <a:pt x="6" y="564"/>
                        <a:pt x="50" y="592"/>
                        <a:pt x="95" y="592"/>
                      </a:cubicBezTo>
                      <a:cubicBezTo>
                        <a:pt x="139" y="592"/>
                        <a:pt x="183" y="564"/>
                        <a:pt x="189" y="509"/>
                      </a:cubicBezTo>
                      <a:lnTo>
                        <a:pt x="189" y="100"/>
                      </a:lnTo>
                      <a:cubicBezTo>
                        <a:pt x="189" y="44"/>
                        <a:pt x="144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2" name="Google Shape;752;p25"/>
          <p:cNvGrpSpPr/>
          <p:nvPr/>
        </p:nvGrpSpPr>
        <p:grpSpPr>
          <a:xfrm rot="10800000" flipH="1">
            <a:off x="170187" y="2765182"/>
            <a:ext cx="795742" cy="1686809"/>
            <a:chOff x="-809850" y="445850"/>
            <a:chExt cx="1036527" cy="2197225"/>
          </a:xfrm>
        </p:grpSpPr>
        <p:sp>
          <p:nvSpPr>
            <p:cNvPr id="753" name="Google Shape;753;p25"/>
            <p:cNvSpPr/>
            <p:nvPr/>
          </p:nvSpPr>
          <p:spPr>
            <a:xfrm rot="10800000" flipH="1">
              <a:off x="-284828" y="630082"/>
              <a:ext cx="111607" cy="1369765"/>
            </a:xfrm>
            <a:custGeom>
              <a:avLst/>
              <a:gdLst/>
              <a:ahLst/>
              <a:cxnLst/>
              <a:rect l="l" t="t" r="r" b="b"/>
              <a:pathLst>
                <a:path w="355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 rot="10800000" flipH="1">
              <a:off x="-229182" y="630082"/>
              <a:ext cx="55961" cy="1369765"/>
            </a:xfrm>
            <a:custGeom>
              <a:avLst/>
              <a:gdLst/>
              <a:ahLst/>
              <a:cxnLst/>
              <a:rect l="l" t="t" r="r" b="b"/>
              <a:pathLst>
                <a:path w="178" h="4357" extrusionOk="0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 rot="10800000" flipH="1">
              <a:off x="-284828" y="1701497"/>
              <a:ext cx="111607" cy="76081"/>
            </a:xfrm>
            <a:custGeom>
              <a:avLst/>
              <a:gdLst/>
              <a:ahLst/>
              <a:cxnLst/>
              <a:rect l="l" t="t" r="r" b="b"/>
              <a:pathLst>
                <a:path w="355" h="242" extrusionOk="0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 rot="10800000" flipH="1">
              <a:off x="-618390" y="445850"/>
              <a:ext cx="782504" cy="181084"/>
            </a:xfrm>
            <a:custGeom>
              <a:avLst/>
              <a:gdLst/>
              <a:ahLst/>
              <a:cxnLst/>
              <a:rect l="l" t="t" r="r" b="b"/>
              <a:pathLst>
                <a:path w="2489" h="576" extrusionOk="0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 rot="10800000" flipH="1">
              <a:off x="-788786" y="1772549"/>
              <a:ext cx="1015464" cy="870525"/>
            </a:xfrm>
            <a:custGeom>
              <a:avLst/>
              <a:gdLst/>
              <a:ahLst/>
              <a:cxnLst/>
              <a:rect l="l" t="t" r="r" b="b"/>
              <a:pathLst>
                <a:path w="3230" h="2769" extrusionOk="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 rot="10800000" flipH="1">
              <a:off x="-764579" y="1807131"/>
              <a:ext cx="935610" cy="801361"/>
            </a:xfrm>
            <a:custGeom>
              <a:avLst/>
              <a:gdLst/>
              <a:ahLst/>
              <a:cxnLst/>
              <a:rect l="l" t="t" r="r" b="b"/>
              <a:pathLst>
                <a:path w="2976" h="2549" extrusionOk="0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 rot="10800000" flipH="1">
              <a:off x="-809850" y="1771921"/>
              <a:ext cx="1015464" cy="871154"/>
            </a:xfrm>
            <a:custGeom>
              <a:avLst/>
              <a:gdLst/>
              <a:ahLst/>
              <a:cxnLst/>
              <a:rect l="l" t="t" r="r" b="b"/>
              <a:pathLst>
                <a:path w="3230" h="2771" extrusionOk="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name="adj1" fmla="val 1275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27A0FF24-17EE-A941-558A-C47F178B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43" y="177537"/>
            <a:ext cx="2750190" cy="753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3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by Step </a:t>
            </a:r>
            <a:endParaRPr dirty="0"/>
          </a:p>
        </p:txBody>
      </p:sp>
      <p:sp>
        <p:nvSpPr>
          <p:cNvPr id="1047" name="Google Shape;1047;p33"/>
          <p:cNvSpPr txBox="1">
            <a:spLocks noGrp="1"/>
          </p:cNvSpPr>
          <p:nvPr>
            <p:ph type="subTitle" idx="1"/>
          </p:nvPr>
        </p:nvSpPr>
        <p:spPr>
          <a:xfrm>
            <a:off x="1167950" y="2153363"/>
            <a:ext cx="2020523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dirty="0"/>
              <a:t>GTFS-based summary using </a:t>
            </a:r>
            <a:r>
              <a:rPr lang="en-US" dirty="0" err="1"/>
              <a:t>tidytransit</a:t>
            </a:r>
            <a:endParaRPr lang="en-US" dirty="0"/>
          </a:p>
        </p:txBody>
      </p:sp>
      <p:sp>
        <p:nvSpPr>
          <p:cNvPr id="1049" name="Google Shape;1049;p33"/>
          <p:cNvSpPr txBox="1">
            <a:spLocks noGrp="1"/>
          </p:cNvSpPr>
          <p:nvPr>
            <p:ph type="subTitle" idx="3"/>
          </p:nvPr>
        </p:nvSpPr>
        <p:spPr>
          <a:xfrm>
            <a:off x="5487291" y="2147088"/>
            <a:ext cx="2488759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dirty="0"/>
              <a:t>Travel time modeling using R5R (GTFS-based)</a:t>
            </a:r>
          </a:p>
          <a:p>
            <a:pPr algn="r"/>
            <a:r>
              <a:rPr lang="en-US" dirty="0"/>
              <a:t>Door-to-door travel times </a:t>
            </a:r>
          </a:p>
          <a:p>
            <a:pPr algn="r"/>
            <a:endParaRPr lang="en-US" dirty="0"/>
          </a:p>
        </p:txBody>
      </p:sp>
      <p:sp>
        <p:nvSpPr>
          <p:cNvPr id="1050" name="Google Shape;1050;p33"/>
          <p:cNvSpPr txBox="1">
            <a:spLocks noGrp="1"/>
          </p:cNvSpPr>
          <p:nvPr>
            <p:ph type="subTitle" idx="4"/>
          </p:nvPr>
        </p:nvSpPr>
        <p:spPr>
          <a:xfrm>
            <a:off x="1167950" y="1807038"/>
            <a:ext cx="215569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/>
          </a:p>
          <a:p>
            <a:r>
              <a:rPr lang="en-US" dirty="0" err="1"/>
              <a:t>tidytransit</a:t>
            </a:r>
            <a:endParaRPr lang="en-US" dirty="0"/>
          </a:p>
        </p:txBody>
      </p:sp>
      <p:sp>
        <p:nvSpPr>
          <p:cNvPr id="1051" name="Google Shape;1051;p33"/>
          <p:cNvSpPr txBox="1">
            <a:spLocks noGrp="1"/>
          </p:cNvSpPr>
          <p:nvPr>
            <p:ph type="subTitle" idx="5"/>
          </p:nvPr>
        </p:nvSpPr>
        <p:spPr>
          <a:xfrm>
            <a:off x="5639650" y="180703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r5r</a:t>
            </a:r>
            <a:endParaRPr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6"/>
          </p:nvPr>
        </p:nvSpPr>
        <p:spPr>
          <a:xfrm>
            <a:off x="3403800" y="3096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Post-processing</a:t>
            </a:r>
            <a:endParaRPr dirty="0"/>
          </a:p>
        </p:txBody>
      </p:sp>
      <p:grpSp>
        <p:nvGrpSpPr>
          <p:cNvPr id="1053" name="Google Shape;1053;p33"/>
          <p:cNvGrpSpPr/>
          <p:nvPr/>
        </p:nvGrpSpPr>
        <p:grpSpPr>
          <a:xfrm>
            <a:off x="2168069" y="1318469"/>
            <a:ext cx="336178" cy="336178"/>
            <a:chOff x="1000125" y="2777325"/>
            <a:chExt cx="265250" cy="265250"/>
          </a:xfrm>
        </p:grpSpPr>
        <p:sp>
          <p:nvSpPr>
            <p:cNvPr id="1054" name="Google Shape;1054;p33"/>
            <p:cNvSpPr/>
            <p:nvPr/>
          </p:nvSpPr>
          <p:spPr>
            <a:xfrm>
              <a:off x="1124550" y="2808600"/>
              <a:ext cx="132125" cy="62250"/>
            </a:xfrm>
            <a:custGeom>
              <a:avLst/>
              <a:gdLst/>
              <a:ahLst/>
              <a:cxnLst/>
              <a:rect l="l" t="t" r="r" b="b"/>
              <a:pathLst>
                <a:path w="5285" h="2490" extrusionOk="0">
                  <a:moveTo>
                    <a:pt x="1" y="1"/>
                  </a:moveTo>
                  <a:lnTo>
                    <a:pt x="43" y="279"/>
                  </a:lnTo>
                  <a:cubicBezTo>
                    <a:pt x="195" y="1544"/>
                    <a:pt x="1280" y="2490"/>
                    <a:pt x="2559" y="2490"/>
                  </a:cubicBezTo>
                  <a:lnTo>
                    <a:pt x="5284" y="2490"/>
                  </a:lnTo>
                  <a:cubicBezTo>
                    <a:pt x="4603" y="974"/>
                    <a:pt x="3088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039050" y="2863175"/>
              <a:ext cx="23650" cy="15675"/>
            </a:xfrm>
            <a:custGeom>
              <a:avLst/>
              <a:gdLst/>
              <a:ahLst/>
              <a:cxnLst/>
              <a:rect l="l" t="t" r="r" b="b"/>
              <a:pathLst>
                <a:path w="946" h="627" extrusionOk="0">
                  <a:moveTo>
                    <a:pt x="0" y="1"/>
                  </a:moveTo>
                  <a:lnTo>
                    <a:pt x="0" y="627"/>
                  </a:lnTo>
                  <a:lnTo>
                    <a:pt x="946" y="627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1000125" y="2863175"/>
              <a:ext cx="23300" cy="15675"/>
            </a:xfrm>
            <a:custGeom>
              <a:avLst/>
              <a:gdLst/>
              <a:ahLst/>
              <a:cxnLst/>
              <a:rect l="l" t="t" r="r" b="b"/>
              <a:pathLst>
                <a:path w="932" h="627" extrusionOk="0">
                  <a:moveTo>
                    <a:pt x="0" y="1"/>
                  </a:moveTo>
                  <a:lnTo>
                    <a:pt x="0" y="627"/>
                  </a:lnTo>
                  <a:lnTo>
                    <a:pt x="932" y="62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1000125" y="2933400"/>
              <a:ext cx="265250" cy="23325"/>
            </a:xfrm>
            <a:custGeom>
              <a:avLst/>
              <a:gdLst/>
              <a:ahLst/>
              <a:cxnLst/>
              <a:rect l="l" t="t" r="r" b="b"/>
              <a:pathLst>
                <a:path w="10610" h="933" extrusionOk="0">
                  <a:moveTo>
                    <a:pt x="0" y="1"/>
                  </a:moveTo>
                  <a:lnTo>
                    <a:pt x="0" y="932"/>
                  </a:lnTo>
                  <a:lnTo>
                    <a:pt x="10609" y="932"/>
                  </a:lnTo>
                  <a:lnTo>
                    <a:pt x="10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1000125" y="2972325"/>
              <a:ext cx="85875" cy="23675"/>
            </a:xfrm>
            <a:custGeom>
              <a:avLst/>
              <a:gdLst/>
              <a:ahLst/>
              <a:cxnLst/>
              <a:rect l="l" t="t" r="r" b="b"/>
              <a:pathLst>
                <a:path w="3435" h="947" extrusionOk="0">
                  <a:moveTo>
                    <a:pt x="0" y="1"/>
                  </a:moveTo>
                  <a:lnTo>
                    <a:pt x="0" y="946"/>
                  </a:lnTo>
                  <a:lnTo>
                    <a:pt x="3434" y="946"/>
                  </a:lnTo>
                  <a:lnTo>
                    <a:pt x="3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1023400" y="3011275"/>
              <a:ext cx="39300" cy="31300"/>
            </a:xfrm>
            <a:custGeom>
              <a:avLst/>
              <a:gdLst/>
              <a:ahLst/>
              <a:cxnLst/>
              <a:rect l="l" t="t" r="r" b="b"/>
              <a:pathLst>
                <a:path w="1572" h="1252" extrusionOk="0">
                  <a:moveTo>
                    <a:pt x="1" y="0"/>
                  </a:moveTo>
                  <a:lnTo>
                    <a:pt x="1" y="1252"/>
                  </a:lnTo>
                  <a:lnTo>
                    <a:pt x="1572" y="1252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1179475" y="2972325"/>
              <a:ext cx="85900" cy="23675"/>
            </a:xfrm>
            <a:custGeom>
              <a:avLst/>
              <a:gdLst/>
              <a:ahLst/>
              <a:cxnLst/>
              <a:rect l="l" t="t" r="r" b="b"/>
              <a:pathLst>
                <a:path w="3436" h="947" extrusionOk="0">
                  <a:moveTo>
                    <a:pt x="1" y="1"/>
                  </a:moveTo>
                  <a:lnTo>
                    <a:pt x="1" y="946"/>
                  </a:lnTo>
                  <a:lnTo>
                    <a:pt x="3435" y="94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1203125" y="3011275"/>
              <a:ext cx="38950" cy="31300"/>
            </a:xfrm>
            <a:custGeom>
              <a:avLst/>
              <a:gdLst/>
              <a:ahLst/>
              <a:cxnLst/>
              <a:rect l="l" t="t" r="r" b="b"/>
              <a:pathLst>
                <a:path w="1558" h="1252" extrusionOk="0">
                  <a:moveTo>
                    <a:pt x="0" y="0"/>
                  </a:moveTo>
                  <a:lnTo>
                    <a:pt x="0" y="1252"/>
                  </a:lnTo>
                  <a:lnTo>
                    <a:pt x="1557" y="125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1000125" y="2777325"/>
              <a:ext cx="265250" cy="140450"/>
            </a:xfrm>
            <a:custGeom>
              <a:avLst/>
              <a:gdLst/>
              <a:ahLst/>
              <a:cxnLst/>
              <a:rect l="l" t="t" r="r" b="b"/>
              <a:pathLst>
                <a:path w="10610" h="5618" extrusionOk="0">
                  <a:moveTo>
                    <a:pt x="3128" y="626"/>
                  </a:moveTo>
                  <a:lnTo>
                    <a:pt x="3128" y="1252"/>
                  </a:lnTo>
                  <a:lnTo>
                    <a:pt x="1251" y="1252"/>
                  </a:lnTo>
                  <a:lnTo>
                    <a:pt x="1251" y="626"/>
                  </a:lnTo>
                  <a:close/>
                  <a:moveTo>
                    <a:pt x="0" y="0"/>
                  </a:moveTo>
                  <a:lnTo>
                    <a:pt x="0" y="626"/>
                  </a:lnTo>
                  <a:lnTo>
                    <a:pt x="626" y="626"/>
                  </a:lnTo>
                  <a:lnTo>
                    <a:pt x="626" y="1252"/>
                  </a:lnTo>
                  <a:lnTo>
                    <a:pt x="0" y="1252"/>
                  </a:lnTo>
                  <a:lnTo>
                    <a:pt x="0" y="2809"/>
                  </a:lnTo>
                  <a:lnTo>
                    <a:pt x="3128" y="2809"/>
                  </a:lnTo>
                  <a:lnTo>
                    <a:pt x="3128" y="4686"/>
                  </a:lnTo>
                  <a:lnTo>
                    <a:pt x="0" y="4686"/>
                  </a:lnTo>
                  <a:lnTo>
                    <a:pt x="0" y="5618"/>
                  </a:lnTo>
                  <a:lnTo>
                    <a:pt x="10609" y="5618"/>
                  </a:lnTo>
                  <a:lnTo>
                    <a:pt x="10609" y="5465"/>
                  </a:lnTo>
                  <a:cubicBezTo>
                    <a:pt x="10609" y="5089"/>
                    <a:pt x="10567" y="4728"/>
                    <a:pt x="10470" y="4366"/>
                  </a:cubicBezTo>
                  <a:lnTo>
                    <a:pt x="7536" y="4366"/>
                  </a:lnTo>
                  <a:cubicBezTo>
                    <a:pt x="7527" y="4367"/>
                    <a:pt x="7518" y="4367"/>
                    <a:pt x="7509" y="4367"/>
                  </a:cubicBezTo>
                  <a:cubicBezTo>
                    <a:pt x="5922" y="4367"/>
                    <a:pt x="4587" y="3175"/>
                    <a:pt x="4394" y="1599"/>
                  </a:cubicBezTo>
                  <a:lnTo>
                    <a:pt x="4338" y="1252"/>
                  </a:lnTo>
                  <a:lnTo>
                    <a:pt x="3740" y="1252"/>
                  </a:lnTo>
                  <a:lnTo>
                    <a:pt x="3740" y="640"/>
                  </a:lnTo>
                  <a:lnTo>
                    <a:pt x="10609" y="640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33"/>
          <p:cNvGrpSpPr/>
          <p:nvPr/>
        </p:nvGrpSpPr>
        <p:grpSpPr>
          <a:xfrm>
            <a:off x="6639990" y="1318344"/>
            <a:ext cx="335734" cy="336305"/>
            <a:chOff x="4089675" y="2777325"/>
            <a:chExt cx="264900" cy="265350"/>
          </a:xfrm>
        </p:grpSpPr>
        <p:sp>
          <p:nvSpPr>
            <p:cNvPr id="1064" name="Google Shape;1064;p33"/>
            <p:cNvSpPr/>
            <p:nvPr/>
          </p:nvSpPr>
          <p:spPr>
            <a:xfrm>
              <a:off x="4103225" y="3001175"/>
              <a:ext cx="48700" cy="41500"/>
            </a:xfrm>
            <a:custGeom>
              <a:avLst/>
              <a:gdLst/>
              <a:ahLst/>
              <a:cxnLst/>
              <a:rect l="l" t="t" r="r" b="b"/>
              <a:pathLst>
                <a:path w="1948" h="1660" extrusionOk="0">
                  <a:moveTo>
                    <a:pt x="1138" y="1"/>
                  </a:moveTo>
                  <a:cubicBezTo>
                    <a:pt x="1130" y="1"/>
                    <a:pt x="1121" y="1"/>
                    <a:pt x="1113" y="1"/>
                  </a:cubicBezTo>
                  <a:cubicBezTo>
                    <a:pt x="376" y="1"/>
                    <a:pt x="1" y="891"/>
                    <a:pt x="529" y="1419"/>
                  </a:cubicBezTo>
                  <a:cubicBezTo>
                    <a:pt x="700" y="1585"/>
                    <a:pt x="908" y="1660"/>
                    <a:pt x="1111" y="1660"/>
                  </a:cubicBezTo>
                  <a:cubicBezTo>
                    <a:pt x="1539" y="1660"/>
                    <a:pt x="1948" y="1330"/>
                    <a:pt x="1948" y="821"/>
                  </a:cubicBezTo>
                  <a:cubicBezTo>
                    <a:pt x="1948" y="371"/>
                    <a:pt x="1585" y="1"/>
                    <a:pt x="1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4144950" y="3001175"/>
              <a:ext cx="48700" cy="41500"/>
            </a:xfrm>
            <a:custGeom>
              <a:avLst/>
              <a:gdLst/>
              <a:ahLst/>
              <a:cxnLst/>
              <a:rect l="l" t="t" r="r" b="b"/>
              <a:pathLst>
                <a:path w="1948" h="1660" extrusionOk="0">
                  <a:moveTo>
                    <a:pt x="1137" y="1"/>
                  </a:moveTo>
                  <a:cubicBezTo>
                    <a:pt x="1129" y="1"/>
                    <a:pt x="1121" y="1"/>
                    <a:pt x="1113" y="1"/>
                  </a:cubicBezTo>
                  <a:cubicBezTo>
                    <a:pt x="362" y="1"/>
                    <a:pt x="0" y="891"/>
                    <a:pt x="529" y="1419"/>
                  </a:cubicBezTo>
                  <a:cubicBezTo>
                    <a:pt x="695" y="1585"/>
                    <a:pt x="901" y="1660"/>
                    <a:pt x="1105" y="1660"/>
                  </a:cubicBezTo>
                  <a:cubicBezTo>
                    <a:pt x="1532" y="1660"/>
                    <a:pt x="1947" y="1330"/>
                    <a:pt x="1947" y="821"/>
                  </a:cubicBezTo>
                  <a:cubicBezTo>
                    <a:pt x="1947" y="371"/>
                    <a:pt x="1585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4243675" y="3001175"/>
              <a:ext cx="48675" cy="41500"/>
            </a:xfrm>
            <a:custGeom>
              <a:avLst/>
              <a:gdLst/>
              <a:ahLst/>
              <a:cxnLst/>
              <a:rect l="l" t="t" r="r" b="b"/>
              <a:pathLst>
                <a:path w="1947" h="1660" extrusionOk="0">
                  <a:moveTo>
                    <a:pt x="1137" y="1"/>
                  </a:moveTo>
                  <a:cubicBezTo>
                    <a:pt x="1129" y="1"/>
                    <a:pt x="1121" y="1"/>
                    <a:pt x="1113" y="1"/>
                  </a:cubicBezTo>
                  <a:cubicBezTo>
                    <a:pt x="376" y="1"/>
                    <a:pt x="0" y="891"/>
                    <a:pt x="529" y="1419"/>
                  </a:cubicBezTo>
                  <a:cubicBezTo>
                    <a:pt x="699" y="1585"/>
                    <a:pt x="907" y="1660"/>
                    <a:pt x="1111" y="1660"/>
                  </a:cubicBezTo>
                  <a:cubicBezTo>
                    <a:pt x="1538" y="1660"/>
                    <a:pt x="1947" y="1330"/>
                    <a:pt x="1947" y="821"/>
                  </a:cubicBezTo>
                  <a:cubicBezTo>
                    <a:pt x="1947" y="371"/>
                    <a:pt x="1585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4285475" y="3001175"/>
              <a:ext cx="48600" cy="41500"/>
            </a:xfrm>
            <a:custGeom>
              <a:avLst/>
              <a:gdLst/>
              <a:ahLst/>
              <a:cxnLst/>
              <a:rect l="l" t="t" r="r" b="b"/>
              <a:pathLst>
                <a:path w="1944" h="1660" extrusionOk="0">
                  <a:moveTo>
                    <a:pt x="1092" y="1"/>
                  </a:moveTo>
                  <a:cubicBezTo>
                    <a:pt x="367" y="1"/>
                    <a:pt x="1" y="895"/>
                    <a:pt x="525" y="1419"/>
                  </a:cubicBezTo>
                  <a:cubicBezTo>
                    <a:pt x="691" y="1585"/>
                    <a:pt x="898" y="1660"/>
                    <a:pt x="1101" y="1660"/>
                  </a:cubicBezTo>
                  <a:cubicBezTo>
                    <a:pt x="1529" y="1660"/>
                    <a:pt x="1943" y="1330"/>
                    <a:pt x="1943" y="821"/>
                  </a:cubicBezTo>
                  <a:cubicBezTo>
                    <a:pt x="1943" y="362"/>
                    <a:pt x="1568" y="1"/>
                    <a:pt x="1109" y="1"/>
                  </a:cubicBezTo>
                  <a:cubicBezTo>
                    <a:pt x="1104" y="1"/>
                    <a:pt x="109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4230100" y="2933400"/>
              <a:ext cx="30975" cy="15675"/>
            </a:xfrm>
            <a:custGeom>
              <a:avLst/>
              <a:gdLst/>
              <a:ahLst/>
              <a:cxnLst/>
              <a:rect l="l" t="t" r="r" b="b"/>
              <a:pathLst>
                <a:path w="1239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38" y="62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4136250" y="2933400"/>
              <a:ext cx="31325" cy="15675"/>
            </a:xfrm>
            <a:custGeom>
              <a:avLst/>
              <a:gdLst/>
              <a:ahLst/>
              <a:cxnLst/>
              <a:rect l="l" t="t" r="r" b="b"/>
              <a:pathLst>
                <a:path w="1253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4183175" y="2933400"/>
              <a:ext cx="31325" cy="15675"/>
            </a:xfrm>
            <a:custGeom>
              <a:avLst/>
              <a:gdLst/>
              <a:ahLst/>
              <a:cxnLst/>
              <a:rect l="l" t="t" r="r" b="b"/>
              <a:pathLst>
                <a:path w="1253" h="627" extrusionOk="0">
                  <a:moveTo>
                    <a:pt x="1" y="1"/>
                  </a:moveTo>
                  <a:lnTo>
                    <a:pt x="1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4276700" y="2933400"/>
              <a:ext cx="31300" cy="15675"/>
            </a:xfrm>
            <a:custGeom>
              <a:avLst/>
              <a:gdLst/>
              <a:ahLst/>
              <a:cxnLst/>
              <a:rect l="l" t="t" r="r" b="b"/>
              <a:pathLst>
                <a:path w="1252" h="627" extrusionOk="0">
                  <a:moveTo>
                    <a:pt x="0" y="1"/>
                  </a:moveTo>
                  <a:lnTo>
                    <a:pt x="0" y="626"/>
                  </a:lnTo>
                  <a:lnTo>
                    <a:pt x="1252" y="626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089675" y="2777325"/>
              <a:ext cx="264900" cy="109175"/>
            </a:xfrm>
            <a:custGeom>
              <a:avLst/>
              <a:gdLst/>
              <a:ahLst/>
              <a:cxnLst/>
              <a:rect l="l" t="t" r="r" b="b"/>
              <a:pathLst>
                <a:path w="10596" h="4367" extrusionOk="0">
                  <a:moveTo>
                    <a:pt x="2809" y="0"/>
                  </a:moveTo>
                  <a:lnTo>
                    <a:pt x="2809" y="626"/>
                  </a:lnTo>
                  <a:lnTo>
                    <a:pt x="4672" y="626"/>
                  </a:lnTo>
                  <a:lnTo>
                    <a:pt x="4672" y="2183"/>
                  </a:lnTo>
                  <a:lnTo>
                    <a:pt x="3741" y="2183"/>
                  </a:lnTo>
                  <a:lnTo>
                    <a:pt x="3741" y="3435"/>
                  </a:lnTo>
                  <a:lnTo>
                    <a:pt x="1" y="3435"/>
                  </a:lnTo>
                  <a:lnTo>
                    <a:pt x="1" y="4366"/>
                  </a:lnTo>
                  <a:lnTo>
                    <a:pt x="10596" y="4366"/>
                  </a:lnTo>
                  <a:lnTo>
                    <a:pt x="10596" y="3435"/>
                  </a:lnTo>
                  <a:lnTo>
                    <a:pt x="6855" y="3435"/>
                  </a:lnTo>
                  <a:lnTo>
                    <a:pt x="6855" y="2183"/>
                  </a:lnTo>
                  <a:lnTo>
                    <a:pt x="5924" y="2183"/>
                  </a:lnTo>
                  <a:lnTo>
                    <a:pt x="5924" y="626"/>
                  </a:lnTo>
                  <a:lnTo>
                    <a:pt x="7801" y="626"/>
                  </a:lnTo>
                  <a:lnTo>
                    <a:pt x="78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4089675" y="2902125"/>
              <a:ext cx="264900" cy="109525"/>
            </a:xfrm>
            <a:custGeom>
              <a:avLst/>
              <a:gdLst/>
              <a:ahLst/>
              <a:cxnLst/>
              <a:rect l="l" t="t" r="r" b="b"/>
              <a:pathLst>
                <a:path w="10596" h="4381" extrusionOk="0">
                  <a:moveTo>
                    <a:pt x="9358" y="626"/>
                  </a:moveTo>
                  <a:lnTo>
                    <a:pt x="9358" y="2503"/>
                  </a:lnTo>
                  <a:lnTo>
                    <a:pt x="1238" y="2503"/>
                  </a:lnTo>
                  <a:lnTo>
                    <a:pt x="1238" y="626"/>
                  </a:lnTo>
                  <a:close/>
                  <a:moveTo>
                    <a:pt x="1" y="0"/>
                  </a:moveTo>
                  <a:lnTo>
                    <a:pt x="1" y="4366"/>
                  </a:lnTo>
                  <a:lnTo>
                    <a:pt x="265" y="4366"/>
                  </a:lnTo>
                  <a:cubicBezTo>
                    <a:pt x="455" y="3718"/>
                    <a:pt x="1051" y="3325"/>
                    <a:pt x="1666" y="3325"/>
                  </a:cubicBezTo>
                  <a:cubicBezTo>
                    <a:pt x="1949" y="3325"/>
                    <a:pt x="2236" y="3408"/>
                    <a:pt x="2490" y="3587"/>
                  </a:cubicBezTo>
                  <a:cubicBezTo>
                    <a:pt x="2724" y="3431"/>
                    <a:pt x="2983" y="3336"/>
                    <a:pt x="3266" y="3336"/>
                  </a:cubicBezTo>
                  <a:cubicBezTo>
                    <a:pt x="3285" y="3336"/>
                    <a:pt x="3304" y="3336"/>
                    <a:pt x="3324" y="3337"/>
                  </a:cubicBezTo>
                  <a:cubicBezTo>
                    <a:pt x="3963" y="3337"/>
                    <a:pt x="4533" y="3754"/>
                    <a:pt x="4714" y="4380"/>
                  </a:cubicBezTo>
                  <a:lnTo>
                    <a:pt x="5882" y="4380"/>
                  </a:lnTo>
                  <a:cubicBezTo>
                    <a:pt x="6072" y="3725"/>
                    <a:pt x="6657" y="3336"/>
                    <a:pt x="7270" y="3336"/>
                  </a:cubicBezTo>
                  <a:cubicBezTo>
                    <a:pt x="7555" y="3336"/>
                    <a:pt x="7846" y="3420"/>
                    <a:pt x="8107" y="3601"/>
                  </a:cubicBezTo>
                  <a:cubicBezTo>
                    <a:pt x="8363" y="3420"/>
                    <a:pt x="8653" y="3336"/>
                    <a:pt x="8938" y="3336"/>
                  </a:cubicBezTo>
                  <a:cubicBezTo>
                    <a:pt x="9551" y="3336"/>
                    <a:pt x="10142" y="3725"/>
                    <a:pt x="10332" y="4380"/>
                  </a:cubicBezTo>
                  <a:lnTo>
                    <a:pt x="10596" y="4380"/>
                  </a:lnTo>
                  <a:lnTo>
                    <a:pt x="10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33"/>
          <p:cNvGrpSpPr/>
          <p:nvPr/>
        </p:nvGrpSpPr>
        <p:grpSpPr>
          <a:xfrm>
            <a:off x="4403919" y="2726132"/>
            <a:ext cx="336178" cy="217644"/>
            <a:chOff x="1000125" y="4192950"/>
            <a:chExt cx="265250" cy="171725"/>
          </a:xfrm>
        </p:grpSpPr>
        <p:sp>
          <p:nvSpPr>
            <p:cNvPr id="1075" name="Google Shape;1075;p33"/>
            <p:cNvSpPr/>
            <p:nvPr/>
          </p:nvSpPr>
          <p:spPr>
            <a:xfrm>
              <a:off x="1059550" y="4302425"/>
              <a:ext cx="21925" cy="15675"/>
            </a:xfrm>
            <a:custGeom>
              <a:avLst/>
              <a:gdLst/>
              <a:ahLst/>
              <a:cxnLst/>
              <a:rect l="l" t="t" r="r" b="b"/>
              <a:pathLst>
                <a:path w="877" h="627" extrusionOk="0">
                  <a:moveTo>
                    <a:pt x="307" y="1"/>
                  </a:moveTo>
                  <a:lnTo>
                    <a:pt x="1" y="627"/>
                  </a:lnTo>
                  <a:lnTo>
                    <a:pt x="877" y="627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047050" y="4239875"/>
              <a:ext cx="46600" cy="15650"/>
            </a:xfrm>
            <a:custGeom>
              <a:avLst/>
              <a:gdLst/>
              <a:ahLst/>
              <a:cxnLst/>
              <a:rect l="l" t="t" r="r" b="b"/>
              <a:pathLst>
                <a:path w="1864" h="626" extrusionOk="0">
                  <a:moveTo>
                    <a:pt x="0" y="0"/>
                  </a:moveTo>
                  <a:lnTo>
                    <a:pt x="0" y="320"/>
                  </a:lnTo>
                  <a:cubicBezTo>
                    <a:pt x="0" y="487"/>
                    <a:pt x="139" y="626"/>
                    <a:pt x="306" y="626"/>
                  </a:cubicBezTo>
                  <a:lnTo>
                    <a:pt x="1557" y="626"/>
                  </a:lnTo>
                  <a:cubicBezTo>
                    <a:pt x="1724" y="626"/>
                    <a:pt x="1863" y="487"/>
                    <a:pt x="1863" y="320"/>
                  </a:cubicBezTo>
                  <a:lnTo>
                    <a:pt x="18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1046700" y="4269750"/>
              <a:ext cx="46950" cy="17075"/>
            </a:xfrm>
            <a:custGeom>
              <a:avLst/>
              <a:gdLst/>
              <a:ahLst/>
              <a:cxnLst/>
              <a:rect l="l" t="t" r="r" b="b"/>
              <a:pathLst>
                <a:path w="1878" h="683" extrusionOk="0">
                  <a:moveTo>
                    <a:pt x="0" y="1"/>
                  </a:moveTo>
                  <a:lnTo>
                    <a:pt x="0" y="682"/>
                  </a:lnTo>
                  <a:lnTo>
                    <a:pt x="1877" y="682"/>
                  </a:lnTo>
                  <a:lnTo>
                    <a:pt x="1877" y="1"/>
                  </a:lnTo>
                  <a:cubicBezTo>
                    <a:pt x="1752" y="50"/>
                    <a:pt x="1658" y="60"/>
                    <a:pt x="1448" y="60"/>
                  </a:cubicBezTo>
                  <a:cubicBezTo>
                    <a:pt x="1290" y="60"/>
                    <a:pt x="1067" y="54"/>
                    <a:pt x="716" y="54"/>
                  </a:cubicBezTo>
                  <a:cubicBezTo>
                    <a:pt x="599" y="54"/>
                    <a:pt x="468" y="55"/>
                    <a:pt x="320" y="57"/>
                  </a:cubicBezTo>
                  <a:cubicBezTo>
                    <a:pt x="209" y="57"/>
                    <a:pt x="111" y="4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000125" y="4192950"/>
              <a:ext cx="265250" cy="171725"/>
            </a:xfrm>
            <a:custGeom>
              <a:avLst/>
              <a:gdLst/>
              <a:ahLst/>
              <a:cxnLst/>
              <a:rect l="l" t="t" r="r" b="b"/>
              <a:pathLst>
                <a:path w="10610" h="6869" extrusionOk="0">
                  <a:moveTo>
                    <a:pt x="7494" y="1265"/>
                  </a:moveTo>
                  <a:lnTo>
                    <a:pt x="7494" y="1877"/>
                  </a:lnTo>
                  <a:lnTo>
                    <a:pt x="4992" y="1877"/>
                  </a:lnTo>
                  <a:lnTo>
                    <a:pt x="4992" y="1265"/>
                  </a:lnTo>
                  <a:close/>
                  <a:moveTo>
                    <a:pt x="7494" y="2503"/>
                  </a:moveTo>
                  <a:lnTo>
                    <a:pt x="7494" y="3129"/>
                  </a:lnTo>
                  <a:lnTo>
                    <a:pt x="4992" y="3129"/>
                  </a:lnTo>
                  <a:lnTo>
                    <a:pt x="4992" y="2503"/>
                  </a:lnTo>
                  <a:close/>
                  <a:moveTo>
                    <a:pt x="8746" y="2197"/>
                  </a:moveTo>
                  <a:lnTo>
                    <a:pt x="8746" y="3129"/>
                  </a:lnTo>
                  <a:lnTo>
                    <a:pt x="8120" y="3129"/>
                  </a:lnTo>
                  <a:lnTo>
                    <a:pt x="8120" y="2197"/>
                  </a:lnTo>
                  <a:close/>
                  <a:moveTo>
                    <a:pt x="6549" y="3754"/>
                  </a:moveTo>
                  <a:lnTo>
                    <a:pt x="6549" y="4380"/>
                  </a:lnTo>
                  <a:lnTo>
                    <a:pt x="4992" y="4380"/>
                  </a:lnTo>
                  <a:lnTo>
                    <a:pt x="4992" y="3754"/>
                  </a:lnTo>
                  <a:close/>
                  <a:moveTo>
                    <a:pt x="8746" y="3754"/>
                  </a:moveTo>
                  <a:lnTo>
                    <a:pt x="8746" y="4686"/>
                  </a:lnTo>
                  <a:lnTo>
                    <a:pt x="8120" y="4686"/>
                  </a:lnTo>
                  <a:lnTo>
                    <a:pt x="8120" y="3754"/>
                  </a:lnTo>
                  <a:close/>
                  <a:moveTo>
                    <a:pt x="4380" y="1265"/>
                  </a:moveTo>
                  <a:lnTo>
                    <a:pt x="4366" y="4380"/>
                  </a:lnTo>
                  <a:lnTo>
                    <a:pt x="3629" y="4380"/>
                  </a:lnTo>
                  <a:lnTo>
                    <a:pt x="3935" y="5006"/>
                  </a:lnTo>
                  <a:lnTo>
                    <a:pt x="4366" y="5006"/>
                  </a:lnTo>
                  <a:lnTo>
                    <a:pt x="4366" y="5631"/>
                  </a:lnTo>
                  <a:lnTo>
                    <a:pt x="1237" y="5631"/>
                  </a:lnTo>
                  <a:lnTo>
                    <a:pt x="1237" y="5006"/>
                  </a:lnTo>
                  <a:lnTo>
                    <a:pt x="1682" y="5006"/>
                  </a:lnTo>
                  <a:lnTo>
                    <a:pt x="1988" y="4380"/>
                  </a:lnTo>
                  <a:lnTo>
                    <a:pt x="1251" y="4380"/>
                  </a:lnTo>
                  <a:lnTo>
                    <a:pt x="1251" y="1265"/>
                  </a:lnTo>
                  <a:close/>
                  <a:moveTo>
                    <a:pt x="0" y="0"/>
                  </a:moveTo>
                  <a:lnTo>
                    <a:pt x="0" y="6869"/>
                  </a:lnTo>
                  <a:lnTo>
                    <a:pt x="8120" y="6869"/>
                  </a:lnTo>
                  <a:lnTo>
                    <a:pt x="8120" y="5298"/>
                  </a:lnTo>
                  <a:lnTo>
                    <a:pt x="8746" y="5298"/>
                  </a:lnTo>
                  <a:lnTo>
                    <a:pt x="8746" y="6869"/>
                  </a:lnTo>
                  <a:lnTo>
                    <a:pt x="10609" y="6869"/>
                  </a:lnTo>
                  <a:lnTo>
                    <a:pt x="10609" y="4102"/>
                  </a:lnTo>
                  <a:lnTo>
                    <a:pt x="10401" y="4032"/>
                  </a:lnTo>
                  <a:cubicBezTo>
                    <a:pt x="9844" y="3838"/>
                    <a:pt x="9844" y="3045"/>
                    <a:pt x="10401" y="2850"/>
                  </a:cubicBezTo>
                  <a:lnTo>
                    <a:pt x="10609" y="2781"/>
                  </a:lnTo>
                  <a:lnTo>
                    <a:pt x="10609" y="0"/>
                  </a:lnTo>
                  <a:lnTo>
                    <a:pt x="8746" y="0"/>
                  </a:lnTo>
                  <a:lnTo>
                    <a:pt x="8746" y="1571"/>
                  </a:lnTo>
                  <a:lnTo>
                    <a:pt x="8120" y="1571"/>
                  </a:lnTo>
                  <a:lnTo>
                    <a:pt x="8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3"/>
          <p:cNvGrpSpPr/>
          <p:nvPr/>
        </p:nvGrpSpPr>
        <p:grpSpPr>
          <a:xfrm>
            <a:off x="6506625" y="3262000"/>
            <a:ext cx="3047179" cy="1261001"/>
            <a:chOff x="6506625" y="3268575"/>
            <a:chExt cx="3047179" cy="1261001"/>
          </a:xfrm>
        </p:grpSpPr>
        <p:sp>
          <p:nvSpPr>
            <p:cNvPr id="1080" name="Google Shape;1080;p33"/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0A94A7-6DA5-A64A-3145-9D3765FAE7EC}"/>
              </a:ext>
            </a:extLst>
          </p:cNvPr>
          <p:cNvSpPr txBox="1"/>
          <p:nvPr/>
        </p:nvSpPr>
        <p:spPr>
          <a:xfrm>
            <a:off x="2989691" y="3456324"/>
            <a:ext cx="3387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1-hour analysis windows (Peak and non-peak)</a:t>
            </a:r>
            <a:r>
              <a:rPr lang="en-US" dirty="0"/>
              <a:t> with </a:t>
            </a:r>
            <a:r>
              <a:rPr lang="en-US" b="1" dirty="0"/>
              <a:t>15-minute departure intervals</a:t>
            </a:r>
            <a:r>
              <a:rPr lang="en-US" dirty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the travel time differences</a:t>
            </a:r>
          </a:p>
        </p:txBody>
      </p:sp>
      <p:pic>
        <p:nvPicPr>
          <p:cNvPr id="6" name="Picture 5" descr="A blue hexagon with white text and a circuit board&#10;&#10;AI-generated content may be incorrect.">
            <a:extLst>
              <a:ext uri="{FF2B5EF4-FFF2-40B4-BE49-F238E27FC236}">
                <a16:creationId xmlns:a16="http://schemas.microsoft.com/office/drawing/2014/main" id="{A508CA51-B871-3540-FAD5-FC9E1C0F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54" y="113994"/>
            <a:ext cx="1463777" cy="1693044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85FDF17-15E8-B68B-EF6E-79656C87B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" y="121371"/>
            <a:ext cx="2218414" cy="11092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09010CF2-E03E-CD20-F281-DFD036E5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4B5EC160-0FCC-E783-206E-1090BBB71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F6062A21-9532-EF93-AEF4-83F6D2FFF7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26DFD933-0FC8-ADF8-9122-58DDB7FA7E8B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616FB5C8-1DB0-D18F-949A-41718056027D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BFC8C4CE-2AB5-1E6A-10D0-901B8EC1A60D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1215;p36">
            <a:extLst>
              <a:ext uri="{FF2B5EF4-FFF2-40B4-BE49-F238E27FC236}">
                <a16:creationId xmlns:a16="http://schemas.microsoft.com/office/drawing/2014/main" id="{CCFA63E0-8D6D-5F5C-310D-91A1BAE5FDE7}"/>
              </a:ext>
            </a:extLst>
          </p:cNvPr>
          <p:cNvGrpSpPr/>
          <p:nvPr/>
        </p:nvGrpSpPr>
        <p:grpSpPr>
          <a:xfrm>
            <a:off x="0" y="2772450"/>
            <a:ext cx="9715446" cy="1783927"/>
            <a:chOff x="-50" y="2772373"/>
            <a:chExt cx="9715446" cy="1783927"/>
          </a:xfrm>
        </p:grpSpPr>
        <p:sp>
          <p:nvSpPr>
            <p:cNvPr id="962" name="Google Shape;1216;p36">
              <a:extLst>
                <a:ext uri="{FF2B5EF4-FFF2-40B4-BE49-F238E27FC236}">
                  <a16:creationId xmlns:a16="http://schemas.microsoft.com/office/drawing/2014/main" id="{B9376F11-B2DD-EE2A-F918-F7A30E303C74}"/>
                </a:ext>
              </a:extLst>
            </p:cNvPr>
            <p:cNvSpPr/>
            <p:nvPr/>
          </p:nvSpPr>
          <p:spPr>
            <a:xfrm>
              <a:off x="-50" y="3494675"/>
              <a:ext cx="9150600" cy="19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1217;p36">
              <a:extLst>
                <a:ext uri="{FF2B5EF4-FFF2-40B4-BE49-F238E27FC236}">
                  <a16:creationId xmlns:a16="http://schemas.microsoft.com/office/drawing/2014/main" id="{A24190A9-ADA3-955D-7555-4D8E1BA346B9}"/>
                </a:ext>
              </a:extLst>
            </p:cNvPr>
            <p:cNvGrpSpPr/>
            <p:nvPr/>
          </p:nvGrpSpPr>
          <p:grpSpPr>
            <a:xfrm>
              <a:off x="691624" y="2772373"/>
              <a:ext cx="9023772" cy="1783927"/>
              <a:chOff x="691624" y="2772373"/>
              <a:chExt cx="9023772" cy="1783927"/>
            </a:xfrm>
          </p:grpSpPr>
          <p:grpSp>
            <p:nvGrpSpPr>
              <p:cNvPr id="964" name="Google Shape;1218;p36">
                <a:extLst>
                  <a:ext uri="{FF2B5EF4-FFF2-40B4-BE49-F238E27FC236}">
                    <a16:creationId xmlns:a16="http://schemas.microsoft.com/office/drawing/2014/main" id="{85177CC3-34EF-6A13-BE47-DE7099D388C1}"/>
                  </a:ext>
                </a:extLst>
              </p:cNvPr>
              <p:cNvGrpSpPr/>
              <p:nvPr/>
            </p:nvGrpSpPr>
            <p:grpSpPr>
              <a:xfrm>
                <a:off x="3917348" y="3121950"/>
                <a:ext cx="5798047" cy="1422314"/>
                <a:chOff x="261325" y="2162222"/>
                <a:chExt cx="3789821" cy="929678"/>
              </a:xfrm>
            </p:grpSpPr>
            <p:sp>
              <p:nvSpPr>
                <p:cNvPr id="977" name="Google Shape;1219;p36">
                  <a:extLst>
                    <a:ext uri="{FF2B5EF4-FFF2-40B4-BE49-F238E27FC236}">
                      <a16:creationId xmlns:a16="http://schemas.microsoft.com/office/drawing/2014/main" id="{CED46ABD-C09A-C708-0E53-B8B2EAE5E91A}"/>
                    </a:ext>
                  </a:extLst>
                </p:cNvPr>
                <p:cNvSpPr/>
                <p:nvPr/>
              </p:nvSpPr>
              <p:spPr>
                <a:xfrm>
                  <a:off x="3106893" y="2922306"/>
                  <a:ext cx="95691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4" y="2"/>
                        <a:pt x="60" y="2"/>
                      </a:cubicBezTo>
                      <a:lnTo>
                        <a:pt x="60" y="2"/>
                      </a:lnTo>
                      <a:cubicBezTo>
                        <a:pt x="55" y="2"/>
                        <a:pt x="50" y="1"/>
                        <a:pt x="45" y="1"/>
                      </a:cubicBezTo>
                      <a:close/>
                      <a:moveTo>
                        <a:pt x="60" y="2"/>
                      </a:moveTo>
                      <a:cubicBezTo>
                        <a:pt x="77" y="3"/>
                        <a:pt x="93" y="5"/>
                        <a:pt x="109" y="7"/>
                      </a:cubicBezTo>
                      <a:lnTo>
                        <a:pt x="109" y="7"/>
                      </a:lnTo>
                      <a:cubicBezTo>
                        <a:pt x="93" y="5"/>
                        <a:pt x="77" y="3"/>
                        <a:pt x="60" y="2"/>
                      </a:cubicBezTo>
                      <a:close/>
                      <a:moveTo>
                        <a:pt x="109" y="7"/>
                      </a:moveTo>
                      <a:cubicBezTo>
                        <a:pt x="214" y="22"/>
                        <a:pt x="309" y="65"/>
                        <a:pt x="386" y="128"/>
                      </a:cubicBezTo>
                      <a:lnTo>
                        <a:pt x="386" y="128"/>
                      </a:lnTo>
                      <a:cubicBezTo>
                        <a:pt x="314" y="66"/>
                        <a:pt x="221" y="23"/>
                        <a:pt x="109" y="7"/>
                      </a:cubicBezTo>
                      <a:close/>
                      <a:moveTo>
                        <a:pt x="386" y="128"/>
                      </a:moveTo>
                      <a:lnTo>
                        <a:pt x="386" y="128"/>
                      </a:lnTo>
                      <a:cubicBezTo>
                        <a:pt x="650" y="349"/>
                        <a:pt x="650" y="803"/>
                        <a:pt x="386" y="1025"/>
                      </a:cubicBezTo>
                      <a:lnTo>
                        <a:pt x="386" y="1025"/>
                      </a:lnTo>
                      <a:cubicBezTo>
                        <a:pt x="516" y="921"/>
                        <a:pt x="598" y="760"/>
                        <a:pt x="598" y="576"/>
                      </a:cubicBezTo>
                      <a:cubicBezTo>
                        <a:pt x="598" y="392"/>
                        <a:pt x="516" y="232"/>
                        <a:pt x="386" y="128"/>
                      </a:cubicBezTo>
                      <a:close/>
                      <a:moveTo>
                        <a:pt x="386" y="1025"/>
                      </a:moveTo>
                      <a:cubicBezTo>
                        <a:pt x="309" y="1087"/>
                        <a:pt x="214" y="1130"/>
                        <a:pt x="109" y="1145"/>
                      </a:cubicBezTo>
                      <a:lnTo>
                        <a:pt x="109" y="1145"/>
                      </a:lnTo>
                      <a:cubicBezTo>
                        <a:pt x="221" y="1129"/>
                        <a:pt x="314" y="1086"/>
                        <a:pt x="386" y="1025"/>
                      </a:cubicBezTo>
                      <a:close/>
                      <a:moveTo>
                        <a:pt x="109" y="1145"/>
                      </a:moveTo>
                      <a:lnTo>
                        <a:pt x="109" y="1145"/>
                      </a:lnTo>
                      <a:cubicBezTo>
                        <a:pt x="93" y="1147"/>
                        <a:pt x="77" y="1149"/>
                        <a:pt x="60" y="1150"/>
                      </a:cubicBezTo>
                      <a:lnTo>
                        <a:pt x="60" y="1150"/>
                      </a:lnTo>
                      <a:cubicBezTo>
                        <a:pt x="76" y="1149"/>
                        <a:pt x="93" y="1148"/>
                        <a:pt x="109" y="1145"/>
                      </a:cubicBezTo>
                      <a:close/>
                      <a:moveTo>
                        <a:pt x="60" y="1150"/>
                      </a:moveTo>
                      <a:lnTo>
                        <a:pt x="60" y="1150"/>
                      </a:lnTo>
                      <a:cubicBezTo>
                        <a:pt x="54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50" y="1151"/>
                        <a:pt x="55" y="1151"/>
                        <a:pt x="60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1220;p36">
                  <a:extLst>
                    <a:ext uri="{FF2B5EF4-FFF2-40B4-BE49-F238E27FC236}">
                      <a16:creationId xmlns:a16="http://schemas.microsoft.com/office/drawing/2014/main" id="{6BF13B6B-5FA7-399E-30F7-2F03313DD1AA}"/>
                    </a:ext>
                  </a:extLst>
                </p:cNvPr>
                <p:cNvSpPr/>
                <p:nvPr/>
              </p:nvSpPr>
              <p:spPr>
                <a:xfrm>
                  <a:off x="3085694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1221;p36">
                  <a:extLst>
                    <a:ext uri="{FF2B5EF4-FFF2-40B4-BE49-F238E27FC236}">
                      <a16:creationId xmlns:a16="http://schemas.microsoft.com/office/drawing/2014/main" id="{84F3DB26-808F-F4A0-7BA3-9D572C228184}"/>
                    </a:ext>
                  </a:extLst>
                </p:cNvPr>
                <p:cNvSpPr/>
                <p:nvPr/>
              </p:nvSpPr>
              <p:spPr>
                <a:xfrm>
                  <a:off x="2970128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79" y="1098"/>
                        <a:pt x="620" y="1149"/>
                        <a:pt x="759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1222;p36">
                  <a:extLst>
                    <a:ext uri="{FF2B5EF4-FFF2-40B4-BE49-F238E27FC236}">
                      <a16:creationId xmlns:a16="http://schemas.microsoft.com/office/drawing/2014/main" id="{1BF7C30A-04C9-12E7-141F-48B0496F221A}"/>
                    </a:ext>
                  </a:extLst>
                </p:cNvPr>
                <p:cNvSpPr/>
                <p:nvPr/>
              </p:nvSpPr>
              <p:spPr>
                <a:xfrm>
                  <a:off x="3077597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4" y="12"/>
                        <a:pt x="598" y="258"/>
                        <a:pt x="598" y="576"/>
                      </a:cubicBezTo>
                      <a:cubicBezTo>
                        <a:pt x="598" y="894"/>
                        <a:pt x="354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65" y="1151"/>
                        <a:pt x="631" y="897"/>
                        <a:pt x="631" y="576"/>
                      </a:cubicBezTo>
                      <a:cubicBezTo>
                        <a:pt x="631" y="255"/>
                        <a:pt x="365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1223;p36">
                  <a:extLst>
                    <a:ext uri="{FF2B5EF4-FFF2-40B4-BE49-F238E27FC236}">
                      <a16:creationId xmlns:a16="http://schemas.microsoft.com/office/drawing/2014/main" id="{9017702A-A39A-23BF-7786-BDD9211A7C50}"/>
                    </a:ext>
                  </a:extLst>
                </p:cNvPr>
                <p:cNvSpPr/>
                <p:nvPr/>
              </p:nvSpPr>
              <p:spPr>
                <a:xfrm>
                  <a:off x="3473170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1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0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1224;p36">
                  <a:extLst>
                    <a:ext uri="{FF2B5EF4-FFF2-40B4-BE49-F238E27FC236}">
                      <a16:creationId xmlns:a16="http://schemas.microsoft.com/office/drawing/2014/main" id="{4420049C-75F1-FDD9-144E-D2FF1C8F6A8A}"/>
                    </a:ext>
                  </a:extLst>
                </p:cNvPr>
                <p:cNvSpPr/>
                <p:nvPr/>
              </p:nvSpPr>
              <p:spPr>
                <a:xfrm>
                  <a:off x="3450351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30" y="897"/>
                        <a:pt x="730" y="576"/>
                      </a:cubicBezTo>
                      <a:cubicBezTo>
                        <a:pt x="730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1225;p36">
                  <a:extLst>
                    <a:ext uri="{FF2B5EF4-FFF2-40B4-BE49-F238E27FC236}">
                      <a16:creationId xmlns:a16="http://schemas.microsoft.com/office/drawing/2014/main" id="{CA17C3B3-2EDD-C6C3-86CF-8CF95AD5715F}"/>
                    </a:ext>
                  </a:extLst>
                </p:cNvPr>
                <p:cNvSpPr/>
                <p:nvPr/>
              </p:nvSpPr>
              <p:spPr>
                <a:xfrm>
                  <a:off x="3336405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1226;p36">
                  <a:extLst>
                    <a:ext uri="{FF2B5EF4-FFF2-40B4-BE49-F238E27FC236}">
                      <a16:creationId xmlns:a16="http://schemas.microsoft.com/office/drawing/2014/main" id="{E0E88EF3-8BFE-4DE4-1221-77F863CF696C}"/>
                    </a:ext>
                  </a:extLst>
                </p:cNvPr>
                <p:cNvSpPr/>
                <p:nvPr/>
              </p:nvSpPr>
              <p:spPr>
                <a:xfrm>
                  <a:off x="3443874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1227;p36">
                  <a:extLst>
                    <a:ext uri="{FF2B5EF4-FFF2-40B4-BE49-F238E27FC236}">
                      <a16:creationId xmlns:a16="http://schemas.microsoft.com/office/drawing/2014/main" id="{9269038B-F13E-4DD3-ACF8-DA7F0013EFC7}"/>
                    </a:ext>
                  </a:extLst>
                </p:cNvPr>
                <p:cNvSpPr/>
                <p:nvPr/>
              </p:nvSpPr>
              <p:spPr>
                <a:xfrm>
                  <a:off x="3079216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3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1228;p36">
                  <a:extLst>
                    <a:ext uri="{FF2B5EF4-FFF2-40B4-BE49-F238E27FC236}">
                      <a16:creationId xmlns:a16="http://schemas.microsoft.com/office/drawing/2014/main" id="{6A0F666F-F52C-6944-70C2-7171340C93DC}"/>
                    </a:ext>
                  </a:extLst>
                </p:cNvPr>
                <p:cNvSpPr/>
                <p:nvPr/>
              </p:nvSpPr>
              <p:spPr>
                <a:xfrm>
                  <a:off x="1296706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2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lnTo>
                        <a:pt x="253" y="50"/>
                      </a:ln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1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lnTo>
                        <a:pt x="336" y="95"/>
                      </a:ln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1229;p36">
                  <a:extLst>
                    <a:ext uri="{FF2B5EF4-FFF2-40B4-BE49-F238E27FC236}">
                      <a16:creationId xmlns:a16="http://schemas.microsoft.com/office/drawing/2014/main" id="{FC4F15EE-9CB6-A558-46E1-67A467348765}"/>
                    </a:ext>
                  </a:extLst>
                </p:cNvPr>
                <p:cNvSpPr/>
                <p:nvPr/>
              </p:nvSpPr>
              <p:spPr>
                <a:xfrm>
                  <a:off x="127388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1230;p36">
                  <a:extLst>
                    <a:ext uri="{FF2B5EF4-FFF2-40B4-BE49-F238E27FC236}">
                      <a16:creationId xmlns:a16="http://schemas.microsoft.com/office/drawing/2014/main" id="{96CB4919-4EBA-A11D-4529-604AAFD8EFA2}"/>
                    </a:ext>
                  </a:extLst>
                </p:cNvPr>
                <p:cNvSpPr/>
                <p:nvPr/>
              </p:nvSpPr>
              <p:spPr>
                <a:xfrm>
                  <a:off x="1158322" y="2922453"/>
                  <a:ext cx="19874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149" extrusionOk="0">
                      <a:moveTo>
                        <a:pt x="775" y="0"/>
                      </a:moveTo>
                      <a:cubicBezTo>
                        <a:pt x="266" y="0"/>
                        <a:pt x="1" y="619"/>
                        <a:pt x="365" y="984"/>
                      </a:cubicBezTo>
                      <a:cubicBezTo>
                        <a:pt x="483" y="1098"/>
                        <a:pt x="626" y="1149"/>
                        <a:pt x="766" y="1149"/>
                      </a:cubicBezTo>
                      <a:cubicBezTo>
                        <a:pt x="1064" y="1149"/>
                        <a:pt x="1350" y="921"/>
                        <a:pt x="1350" y="575"/>
                      </a:cubicBezTo>
                      <a:cubicBezTo>
                        <a:pt x="1350" y="254"/>
                        <a:pt x="109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1231;p36">
                  <a:extLst>
                    <a:ext uri="{FF2B5EF4-FFF2-40B4-BE49-F238E27FC236}">
                      <a16:creationId xmlns:a16="http://schemas.microsoft.com/office/drawing/2014/main" id="{9896DEDA-DF9D-92BA-D585-F5A2B4D2BDFB}"/>
                    </a:ext>
                  </a:extLst>
                </p:cNvPr>
                <p:cNvSpPr/>
                <p:nvPr/>
              </p:nvSpPr>
              <p:spPr>
                <a:xfrm>
                  <a:off x="1267410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1232;p36">
                  <a:extLst>
                    <a:ext uri="{FF2B5EF4-FFF2-40B4-BE49-F238E27FC236}">
                      <a16:creationId xmlns:a16="http://schemas.microsoft.com/office/drawing/2014/main" id="{52DCDF36-8A94-74E4-FA3E-A3E63DB56EC4}"/>
                    </a:ext>
                  </a:extLst>
                </p:cNvPr>
                <p:cNvSpPr/>
                <p:nvPr/>
              </p:nvSpPr>
              <p:spPr>
                <a:xfrm>
                  <a:off x="166136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65" y="1"/>
                      </a:moveTo>
                      <a:cubicBezTo>
                        <a:pt x="58" y="1"/>
                        <a:pt x="51" y="1"/>
                        <a:pt x="45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45" y="1151"/>
                      </a:lnTo>
                      <a:cubicBezTo>
                        <a:pt x="51" y="1151"/>
                        <a:pt x="58" y="1152"/>
                        <a:pt x="65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1233;p36">
                  <a:extLst>
                    <a:ext uri="{FF2B5EF4-FFF2-40B4-BE49-F238E27FC236}">
                      <a16:creationId xmlns:a16="http://schemas.microsoft.com/office/drawing/2014/main" id="{51B676AA-C3C0-C066-7903-69D4F2780D08}"/>
                    </a:ext>
                  </a:extLst>
                </p:cNvPr>
                <p:cNvSpPr/>
                <p:nvPr/>
              </p:nvSpPr>
              <p:spPr>
                <a:xfrm>
                  <a:off x="1640165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1234;p36">
                  <a:extLst>
                    <a:ext uri="{FF2B5EF4-FFF2-40B4-BE49-F238E27FC236}">
                      <a16:creationId xmlns:a16="http://schemas.microsoft.com/office/drawing/2014/main" id="{C21CB3B2-5B22-67CB-1007-D727C640A270}"/>
                    </a:ext>
                  </a:extLst>
                </p:cNvPr>
                <p:cNvSpPr/>
                <p:nvPr/>
              </p:nvSpPr>
              <p:spPr>
                <a:xfrm>
                  <a:off x="152459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1235;p36">
                  <a:extLst>
                    <a:ext uri="{FF2B5EF4-FFF2-40B4-BE49-F238E27FC236}">
                      <a16:creationId xmlns:a16="http://schemas.microsoft.com/office/drawing/2014/main" id="{042537E6-E3A0-FF6C-2DA6-00813E20A0A5}"/>
                    </a:ext>
                  </a:extLst>
                </p:cNvPr>
                <p:cNvSpPr/>
                <p:nvPr/>
              </p:nvSpPr>
              <p:spPr>
                <a:xfrm>
                  <a:off x="1632068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76" y="1150"/>
                        <a:pt x="631" y="896"/>
                        <a:pt x="631" y="575"/>
                      </a:cubicBezTo>
                      <a:cubicBezTo>
                        <a:pt x="631" y="254"/>
                        <a:pt x="376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1236;p36">
                  <a:extLst>
                    <a:ext uri="{FF2B5EF4-FFF2-40B4-BE49-F238E27FC236}">
                      <a16:creationId xmlns:a16="http://schemas.microsoft.com/office/drawing/2014/main" id="{5BD451F1-3666-4CDA-350F-B5EE6E253749}"/>
                    </a:ext>
                  </a:extLst>
                </p:cNvPr>
                <p:cNvSpPr/>
                <p:nvPr/>
              </p:nvSpPr>
              <p:spPr>
                <a:xfrm>
                  <a:off x="127874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1237;p36">
                  <a:extLst>
                    <a:ext uri="{FF2B5EF4-FFF2-40B4-BE49-F238E27FC236}">
                      <a16:creationId xmlns:a16="http://schemas.microsoft.com/office/drawing/2014/main" id="{807F9651-1FEC-C418-5DAD-E2D6EC6C9230}"/>
                    </a:ext>
                  </a:extLst>
                </p:cNvPr>
                <p:cNvSpPr/>
                <p:nvPr/>
              </p:nvSpPr>
              <p:spPr>
                <a:xfrm>
                  <a:off x="1269029" y="2810126"/>
                  <a:ext cx="371283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45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1305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1238;p36">
                  <a:extLst>
                    <a:ext uri="{FF2B5EF4-FFF2-40B4-BE49-F238E27FC236}">
                      <a16:creationId xmlns:a16="http://schemas.microsoft.com/office/drawing/2014/main" id="{2E89C946-3699-CED9-81D9-4BD7D05E49E5}"/>
                    </a:ext>
                  </a:extLst>
                </p:cNvPr>
                <p:cNvSpPr/>
                <p:nvPr/>
              </p:nvSpPr>
              <p:spPr>
                <a:xfrm>
                  <a:off x="2918013" y="2857235"/>
                  <a:ext cx="99519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985" extrusionOk="0">
                      <a:moveTo>
                        <a:pt x="554" y="1"/>
                      </a:moveTo>
                      <a:lnTo>
                        <a:pt x="554" y="432"/>
                      </a:lnTo>
                      <a:lnTo>
                        <a:pt x="1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1239;p36">
                  <a:extLst>
                    <a:ext uri="{FF2B5EF4-FFF2-40B4-BE49-F238E27FC236}">
                      <a16:creationId xmlns:a16="http://schemas.microsoft.com/office/drawing/2014/main" id="{3CC480FB-269B-BF68-4448-DC7E63CEEB82}"/>
                    </a:ext>
                  </a:extLst>
                </p:cNvPr>
                <p:cNvSpPr/>
                <p:nvPr/>
              </p:nvSpPr>
              <p:spPr>
                <a:xfrm>
                  <a:off x="1732912" y="2855616"/>
                  <a:ext cx="1266659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996" extrusionOk="0">
                      <a:moveTo>
                        <a:pt x="1" y="1"/>
                      </a:moveTo>
                      <a:lnTo>
                        <a:pt x="1" y="443"/>
                      </a:lnTo>
                      <a:lnTo>
                        <a:pt x="554" y="996"/>
                      </a:lnTo>
                      <a:lnTo>
                        <a:pt x="8051" y="996"/>
                      </a:lnTo>
                      <a:lnTo>
                        <a:pt x="8604" y="443"/>
                      </a:lnTo>
                      <a:lnTo>
                        <a:pt x="86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1240;p36">
                  <a:extLst>
                    <a:ext uri="{FF2B5EF4-FFF2-40B4-BE49-F238E27FC236}">
                      <a16:creationId xmlns:a16="http://schemas.microsoft.com/office/drawing/2014/main" id="{3A1A5433-DA1C-A448-1ADC-A465FD916191}"/>
                    </a:ext>
                  </a:extLst>
                </p:cNvPr>
                <p:cNvSpPr/>
                <p:nvPr/>
              </p:nvSpPr>
              <p:spPr>
                <a:xfrm>
                  <a:off x="1732912" y="2857235"/>
                  <a:ext cx="1283001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78" extrusionOk="0">
                      <a:moveTo>
                        <a:pt x="1" y="1"/>
                      </a:moveTo>
                      <a:lnTo>
                        <a:pt x="1" y="277"/>
                      </a:lnTo>
                      <a:lnTo>
                        <a:pt x="8714" y="277"/>
                      </a:lnTo>
                      <a:lnTo>
                        <a:pt x="8714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1241;p36">
                  <a:extLst>
                    <a:ext uri="{FF2B5EF4-FFF2-40B4-BE49-F238E27FC236}">
                      <a16:creationId xmlns:a16="http://schemas.microsoft.com/office/drawing/2014/main" id="{5C0C98A8-F06E-42F8-08D6-38C5DD05FB43}"/>
                    </a:ext>
                  </a:extLst>
                </p:cNvPr>
                <p:cNvSpPr/>
                <p:nvPr/>
              </p:nvSpPr>
              <p:spPr>
                <a:xfrm>
                  <a:off x="1127406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242;p36">
                  <a:extLst>
                    <a:ext uri="{FF2B5EF4-FFF2-40B4-BE49-F238E27FC236}">
                      <a16:creationId xmlns:a16="http://schemas.microsoft.com/office/drawing/2014/main" id="{7D21A7A2-F9C7-452D-1E2D-D1832848DAE5}"/>
                    </a:ext>
                  </a:extLst>
                </p:cNvPr>
                <p:cNvSpPr/>
                <p:nvPr/>
              </p:nvSpPr>
              <p:spPr>
                <a:xfrm>
                  <a:off x="777470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77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243;p36">
                  <a:extLst>
                    <a:ext uri="{FF2B5EF4-FFF2-40B4-BE49-F238E27FC236}">
                      <a16:creationId xmlns:a16="http://schemas.microsoft.com/office/drawing/2014/main" id="{A58F93C6-6BF1-2383-80B6-99259724DEBD}"/>
                    </a:ext>
                  </a:extLst>
                </p:cNvPr>
                <p:cNvSpPr/>
                <p:nvPr/>
              </p:nvSpPr>
              <p:spPr>
                <a:xfrm>
                  <a:off x="777470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244;p36">
                  <a:extLst>
                    <a:ext uri="{FF2B5EF4-FFF2-40B4-BE49-F238E27FC236}">
                      <a16:creationId xmlns:a16="http://schemas.microsoft.com/office/drawing/2014/main" id="{07961ED6-547C-1C98-8CF2-253AA696E103}"/>
                    </a:ext>
                  </a:extLst>
                </p:cNvPr>
                <p:cNvSpPr/>
                <p:nvPr/>
              </p:nvSpPr>
              <p:spPr>
                <a:xfrm>
                  <a:off x="3930575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245;p36">
                  <a:extLst>
                    <a:ext uri="{FF2B5EF4-FFF2-40B4-BE49-F238E27FC236}">
                      <a16:creationId xmlns:a16="http://schemas.microsoft.com/office/drawing/2014/main" id="{C8804603-F073-4860-158C-742D6B2C3AFE}"/>
                    </a:ext>
                  </a:extLst>
                </p:cNvPr>
                <p:cNvSpPr/>
                <p:nvPr/>
              </p:nvSpPr>
              <p:spPr>
                <a:xfrm>
                  <a:off x="3546485" y="2855616"/>
                  <a:ext cx="384238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610" y="996"/>
                      </a:lnTo>
                      <a:lnTo>
                        <a:pt x="261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246;p36">
                  <a:extLst>
                    <a:ext uri="{FF2B5EF4-FFF2-40B4-BE49-F238E27FC236}">
                      <a16:creationId xmlns:a16="http://schemas.microsoft.com/office/drawing/2014/main" id="{FE064980-76A8-2FD9-FFBB-38A4E2591877}"/>
                    </a:ext>
                  </a:extLst>
                </p:cNvPr>
                <p:cNvSpPr/>
                <p:nvPr/>
              </p:nvSpPr>
              <p:spPr>
                <a:xfrm>
                  <a:off x="3548104" y="2857235"/>
                  <a:ext cx="400579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720" y="277"/>
                      </a:lnTo>
                      <a:lnTo>
                        <a:pt x="27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247;p36">
                  <a:extLst>
                    <a:ext uri="{FF2B5EF4-FFF2-40B4-BE49-F238E27FC236}">
                      <a16:creationId xmlns:a16="http://schemas.microsoft.com/office/drawing/2014/main" id="{5AC1D230-D34A-98B0-5749-D1D9E4FFF25E}"/>
                    </a:ext>
                  </a:extLst>
                </p:cNvPr>
                <p:cNvSpPr/>
                <p:nvPr/>
              </p:nvSpPr>
              <p:spPr>
                <a:xfrm>
                  <a:off x="839301" y="2857235"/>
                  <a:ext cx="2900921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5" h="598" extrusionOk="0">
                      <a:moveTo>
                        <a:pt x="0" y="1"/>
                      </a:moveTo>
                      <a:lnTo>
                        <a:pt x="0" y="598"/>
                      </a:lnTo>
                      <a:lnTo>
                        <a:pt x="19705" y="598"/>
                      </a:lnTo>
                      <a:lnTo>
                        <a:pt x="19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248;p36">
                  <a:extLst>
                    <a:ext uri="{FF2B5EF4-FFF2-40B4-BE49-F238E27FC236}">
                      <a16:creationId xmlns:a16="http://schemas.microsoft.com/office/drawing/2014/main" id="{7353936C-378E-3F38-65D4-A98BFBC465A7}"/>
                    </a:ext>
                  </a:extLst>
                </p:cNvPr>
                <p:cNvSpPr/>
                <p:nvPr/>
              </p:nvSpPr>
              <p:spPr>
                <a:xfrm>
                  <a:off x="2641391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249;p36">
                  <a:extLst>
                    <a:ext uri="{FF2B5EF4-FFF2-40B4-BE49-F238E27FC236}">
                      <a16:creationId xmlns:a16="http://schemas.microsoft.com/office/drawing/2014/main" id="{18F856E2-1403-DC8F-8F63-DA12E61B820A}"/>
                    </a:ext>
                  </a:extLst>
                </p:cNvPr>
                <p:cNvSpPr/>
                <p:nvPr/>
              </p:nvSpPr>
              <p:spPr>
                <a:xfrm>
                  <a:off x="1430232" y="2855616"/>
                  <a:ext cx="1292570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42" y="996"/>
                      </a:lnTo>
                      <a:lnTo>
                        <a:pt x="8227" y="996"/>
                      </a:lnTo>
                      <a:lnTo>
                        <a:pt x="8780" y="443"/>
                      </a:lnTo>
                      <a:lnTo>
                        <a:pt x="878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250;p36">
                  <a:extLst>
                    <a:ext uri="{FF2B5EF4-FFF2-40B4-BE49-F238E27FC236}">
                      <a16:creationId xmlns:a16="http://schemas.microsoft.com/office/drawing/2014/main" id="{2B826521-BE88-2D64-7744-27D47EDBDCE2}"/>
                    </a:ext>
                  </a:extLst>
                </p:cNvPr>
                <p:cNvSpPr/>
                <p:nvPr/>
              </p:nvSpPr>
              <p:spPr>
                <a:xfrm>
                  <a:off x="1430232" y="2857235"/>
                  <a:ext cx="1310530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8902" y="277"/>
                      </a:lnTo>
                      <a:lnTo>
                        <a:pt x="89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251;p36">
                  <a:extLst>
                    <a:ext uri="{FF2B5EF4-FFF2-40B4-BE49-F238E27FC236}">
                      <a16:creationId xmlns:a16="http://schemas.microsoft.com/office/drawing/2014/main" id="{51ADB40F-18F2-ACAE-991D-6C9D46DE7C5D}"/>
                    </a:ext>
                  </a:extLst>
                </p:cNvPr>
                <p:cNvSpPr/>
                <p:nvPr/>
              </p:nvSpPr>
              <p:spPr>
                <a:xfrm>
                  <a:off x="2605470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11" y="89"/>
                      </a:lnTo>
                      <a:cubicBezTo>
                        <a:pt x="133" y="89"/>
                        <a:pt x="145" y="66"/>
                        <a:pt x="156" y="44"/>
                      </a:cubicBezTo>
                      <a:cubicBezTo>
                        <a:pt x="156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252;p36">
                  <a:extLst>
                    <a:ext uri="{FF2B5EF4-FFF2-40B4-BE49-F238E27FC236}">
                      <a16:creationId xmlns:a16="http://schemas.microsoft.com/office/drawing/2014/main" id="{8C4D925C-B8BB-30C4-75EA-BF3DDD40DFEE}"/>
                    </a:ext>
                  </a:extLst>
                </p:cNvPr>
                <p:cNvSpPr/>
                <p:nvPr/>
              </p:nvSpPr>
              <p:spPr>
                <a:xfrm>
                  <a:off x="2602231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33" y="89"/>
                      </a:lnTo>
                      <a:cubicBezTo>
                        <a:pt x="155" y="89"/>
                        <a:pt x="178" y="67"/>
                        <a:pt x="178" y="44"/>
                      </a:cubicBezTo>
                      <a:cubicBezTo>
                        <a:pt x="178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253;p36">
                  <a:extLst>
                    <a:ext uri="{FF2B5EF4-FFF2-40B4-BE49-F238E27FC236}">
                      <a16:creationId xmlns:a16="http://schemas.microsoft.com/office/drawing/2014/main" id="{8EBB74DD-27F6-169F-66DF-BB382B30D601}"/>
                    </a:ext>
                  </a:extLst>
                </p:cNvPr>
                <p:cNvSpPr/>
                <p:nvPr/>
              </p:nvSpPr>
              <p:spPr>
                <a:xfrm>
                  <a:off x="2600612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44" y="89"/>
                      </a:lnTo>
                      <a:cubicBezTo>
                        <a:pt x="166" y="89"/>
                        <a:pt x="178" y="78"/>
                        <a:pt x="189" y="44"/>
                      </a:cubicBezTo>
                      <a:cubicBezTo>
                        <a:pt x="189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254;p36">
                  <a:extLst>
                    <a:ext uri="{FF2B5EF4-FFF2-40B4-BE49-F238E27FC236}">
                      <a16:creationId xmlns:a16="http://schemas.microsoft.com/office/drawing/2014/main" id="{162FCE99-DFEE-28B2-71A1-732BF4BBF5F5}"/>
                    </a:ext>
                  </a:extLst>
                </p:cNvPr>
                <p:cNvSpPr/>
                <p:nvPr/>
              </p:nvSpPr>
              <p:spPr>
                <a:xfrm>
                  <a:off x="1519741" y="2948510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6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255;p36">
                  <a:extLst>
                    <a:ext uri="{FF2B5EF4-FFF2-40B4-BE49-F238E27FC236}">
                      <a16:creationId xmlns:a16="http://schemas.microsoft.com/office/drawing/2014/main" id="{480F1D3D-D637-9B2D-1C4E-51EBF24ECF27}"/>
                    </a:ext>
                  </a:extLst>
                </p:cNvPr>
                <p:cNvSpPr/>
                <p:nvPr/>
              </p:nvSpPr>
              <p:spPr>
                <a:xfrm>
                  <a:off x="1519741" y="2922453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7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256;p36">
                  <a:extLst>
                    <a:ext uri="{FF2B5EF4-FFF2-40B4-BE49-F238E27FC236}">
                      <a16:creationId xmlns:a16="http://schemas.microsoft.com/office/drawing/2014/main" id="{31DC1494-AA30-9BC7-168A-27934543B4AB}"/>
                    </a:ext>
                  </a:extLst>
                </p:cNvPr>
                <p:cNvSpPr/>
                <p:nvPr/>
              </p:nvSpPr>
              <p:spPr>
                <a:xfrm>
                  <a:off x="1519741" y="2896395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78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257;p36">
                  <a:extLst>
                    <a:ext uri="{FF2B5EF4-FFF2-40B4-BE49-F238E27FC236}">
                      <a16:creationId xmlns:a16="http://schemas.microsoft.com/office/drawing/2014/main" id="{B9BAC6A3-CFB0-AE09-C9DF-F8BE8EC8F2FB}"/>
                    </a:ext>
                  </a:extLst>
                </p:cNvPr>
                <p:cNvSpPr/>
                <p:nvPr/>
              </p:nvSpPr>
              <p:spPr>
                <a:xfrm>
                  <a:off x="845779" y="2857235"/>
                  <a:ext cx="9775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985" extrusionOk="0">
                      <a:moveTo>
                        <a:pt x="542" y="1"/>
                      </a:moveTo>
                      <a:lnTo>
                        <a:pt x="542" y="432"/>
                      </a:lnTo>
                      <a:lnTo>
                        <a:pt x="1" y="985"/>
                      </a:lnTo>
                      <a:lnTo>
                        <a:pt x="111" y="985"/>
                      </a:lnTo>
                      <a:lnTo>
                        <a:pt x="664" y="43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258;p36">
                  <a:extLst>
                    <a:ext uri="{FF2B5EF4-FFF2-40B4-BE49-F238E27FC236}">
                      <a16:creationId xmlns:a16="http://schemas.microsoft.com/office/drawing/2014/main" id="{20997676-A695-6649-54F7-A6AECF530877}"/>
                    </a:ext>
                  </a:extLst>
                </p:cNvPr>
                <p:cNvSpPr/>
                <p:nvPr/>
              </p:nvSpPr>
              <p:spPr>
                <a:xfrm>
                  <a:off x="494223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89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259;p36">
                  <a:extLst>
                    <a:ext uri="{FF2B5EF4-FFF2-40B4-BE49-F238E27FC236}">
                      <a16:creationId xmlns:a16="http://schemas.microsoft.com/office/drawing/2014/main" id="{CB9B751D-DD75-28AD-18C2-17DB2995085E}"/>
                    </a:ext>
                  </a:extLst>
                </p:cNvPr>
                <p:cNvSpPr/>
                <p:nvPr/>
              </p:nvSpPr>
              <p:spPr>
                <a:xfrm>
                  <a:off x="494223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260;p36">
                  <a:extLst>
                    <a:ext uri="{FF2B5EF4-FFF2-40B4-BE49-F238E27FC236}">
                      <a16:creationId xmlns:a16="http://schemas.microsoft.com/office/drawing/2014/main" id="{3893C409-781B-AE8F-8A02-3A9B20298A12}"/>
                    </a:ext>
                  </a:extLst>
                </p:cNvPr>
                <p:cNvSpPr/>
                <p:nvPr/>
              </p:nvSpPr>
              <p:spPr>
                <a:xfrm>
                  <a:off x="808385" y="2948510"/>
                  <a:ext cx="2281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261;p36">
                  <a:extLst>
                    <a:ext uri="{FF2B5EF4-FFF2-40B4-BE49-F238E27FC236}">
                      <a16:creationId xmlns:a16="http://schemas.microsoft.com/office/drawing/2014/main" id="{F65E9EF7-B015-1275-2BFA-785637E5DDAE}"/>
                    </a:ext>
                  </a:extLst>
                </p:cNvPr>
                <p:cNvSpPr/>
                <p:nvPr/>
              </p:nvSpPr>
              <p:spPr>
                <a:xfrm>
                  <a:off x="806766" y="2922453"/>
                  <a:ext cx="24438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22" y="89"/>
                      </a:lnTo>
                      <a:cubicBezTo>
                        <a:pt x="144" y="89"/>
                        <a:pt x="166" y="67"/>
                        <a:pt x="166" y="44"/>
                      </a:cubicBezTo>
                      <a:cubicBezTo>
                        <a:pt x="166" y="22"/>
                        <a:pt x="14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262;p36">
                  <a:extLst>
                    <a:ext uri="{FF2B5EF4-FFF2-40B4-BE49-F238E27FC236}">
                      <a16:creationId xmlns:a16="http://schemas.microsoft.com/office/drawing/2014/main" id="{0ACB63E9-5437-019B-2CAA-B0B4340B31AD}"/>
                    </a:ext>
                  </a:extLst>
                </p:cNvPr>
                <p:cNvSpPr/>
                <p:nvPr/>
              </p:nvSpPr>
              <p:spPr>
                <a:xfrm>
                  <a:off x="805147" y="2896395"/>
                  <a:ext cx="26057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78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263;p36">
                  <a:extLst>
                    <a:ext uri="{FF2B5EF4-FFF2-40B4-BE49-F238E27FC236}">
                      <a16:creationId xmlns:a16="http://schemas.microsoft.com/office/drawing/2014/main" id="{6A5DCD28-32E6-8032-B0CC-D556BD66691B}"/>
                    </a:ext>
                  </a:extLst>
                </p:cNvPr>
                <p:cNvSpPr/>
                <p:nvPr/>
              </p:nvSpPr>
              <p:spPr>
                <a:xfrm>
                  <a:off x="583731" y="2948510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6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264;p36">
                  <a:extLst>
                    <a:ext uri="{FF2B5EF4-FFF2-40B4-BE49-F238E27FC236}">
                      <a16:creationId xmlns:a16="http://schemas.microsoft.com/office/drawing/2014/main" id="{49B9E157-9C03-9936-8974-C884413107E8}"/>
                    </a:ext>
                  </a:extLst>
                </p:cNvPr>
                <p:cNvSpPr/>
                <p:nvPr/>
              </p:nvSpPr>
              <p:spPr>
                <a:xfrm>
                  <a:off x="583731" y="2922453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7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265;p36">
                  <a:extLst>
                    <a:ext uri="{FF2B5EF4-FFF2-40B4-BE49-F238E27FC236}">
                      <a16:creationId xmlns:a16="http://schemas.microsoft.com/office/drawing/2014/main" id="{0B9AE6B3-778A-BACA-5FD1-052047119AA2}"/>
                    </a:ext>
                  </a:extLst>
                </p:cNvPr>
                <p:cNvSpPr/>
                <p:nvPr/>
              </p:nvSpPr>
              <p:spPr>
                <a:xfrm>
                  <a:off x="583731" y="2896395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78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266;p36">
                  <a:extLst>
                    <a:ext uri="{FF2B5EF4-FFF2-40B4-BE49-F238E27FC236}">
                      <a16:creationId xmlns:a16="http://schemas.microsoft.com/office/drawing/2014/main" id="{F7CBF619-7063-74BF-7F7D-0AC094C00FF7}"/>
                    </a:ext>
                  </a:extLst>
                </p:cNvPr>
                <p:cNvSpPr/>
                <p:nvPr/>
              </p:nvSpPr>
              <p:spPr>
                <a:xfrm>
                  <a:off x="3647329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267;p36">
                  <a:extLst>
                    <a:ext uri="{FF2B5EF4-FFF2-40B4-BE49-F238E27FC236}">
                      <a16:creationId xmlns:a16="http://schemas.microsoft.com/office/drawing/2014/main" id="{C4B2AED4-0CF9-FADB-F1B9-80C332C31413}"/>
                    </a:ext>
                  </a:extLst>
                </p:cNvPr>
                <p:cNvSpPr/>
                <p:nvPr/>
              </p:nvSpPr>
              <p:spPr>
                <a:xfrm>
                  <a:off x="3238800" y="2855616"/>
                  <a:ext cx="408676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776" y="996"/>
                      </a:lnTo>
                      <a:lnTo>
                        <a:pt x="27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268;p36">
                  <a:extLst>
                    <a:ext uri="{FF2B5EF4-FFF2-40B4-BE49-F238E27FC236}">
                      <a16:creationId xmlns:a16="http://schemas.microsoft.com/office/drawing/2014/main" id="{F7E43A42-DA5F-4A19-3C18-2742916C20EB}"/>
                    </a:ext>
                  </a:extLst>
                </p:cNvPr>
                <p:cNvSpPr/>
                <p:nvPr/>
              </p:nvSpPr>
              <p:spPr>
                <a:xfrm>
                  <a:off x="3240419" y="2857235"/>
                  <a:ext cx="425017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886" y="277"/>
                      </a:lnTo>
                      <a:lnTo>
                        <a:pt x="28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269;p36">
                  <a:extLst>
                    <a:ext uri="{FF2B5EF4-FFF2-40B4-BE49-F238E27FC236}">
                      <a16:creationId xmlns:a16="http://schemas.microsoft.com/office/drawing/2014/main" id="{05DE979A-A6EB-CBFC-37F8-D35C111F4E22}"/>
                    </a:ext>
                  </a:extLst>
                </p:cNvPr>
                <p:cNvSpPr/>
                <p:nvPr/>
              </p:nvSpPr>
              <p:spPr>
                <a:xfrm>
                  <a:off x="3585497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270;p36">
                  <a:extLst>
                    <a:ext uri="{FF2B5EF4-FFF2-40B4-BE49-F238E27FC236}">
                      <a16:creationId xmlns:a16="http://schemas.microsoft.com/office/drawing/2014/main" id="{932AED5B-9162-85ED-E3DC-28AC0C198440}"/>
                    </a:ext>
                  </a:extLst>
                </p:cNvPr>
                <p:cNvSpPr/>
                <p:nvPr/>
              </p:nvSpPr>
              <p:spPr>
                <a:xfrm>
                  <a:off x="3582258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67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271;p36">
                  <a:extLst>
                    <a:ext uri="{FF2B5EF4-FFF2-40B4-BE49-F238E27FC236}">
                      <a16:creationId xmlns:a16="http://schemas.microsoft.com/office/drawing/2014/main" id="{64C0D34E-C719-6932-94C7-A278CC177FA4}"/>
                    </a:ext>
                  </a:extLst>
                </p:cNvPr>
                <p:cNvSpPr/>
                <p:nvPr/>
              </p:nvSpPr>
              <p:spPr>
                <a:xfrm>
                  <a:off x="3580639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44" y="89"/>
                      </a:lnTo>
                      <a:cubicBezTo>
                        <a:pt x="166" y="89"/>
                        <a:pt x="188" y="78"/>
                        <a:pt x="188" y="44"/>
                      </a:cubicBezTo>
                      <a:cubicBezTo>
                        <a:pt x="188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272;p36">
                  <a:extLst>
                    <a:ext uri="{FF2B5EF4-FFF2-40B4-BE49-F238E27FC236}">
                      <a16:creationId xmlns:a16="http://schemas.microsoft.com/office/drawing/2014/main" id="{7C37FB30-C536-85D9-B327-4DF25AB1858A}"/>
                    </a:ext>
                  </a:extLst>
                </p:cNvPr>
                <p:cNvSpPr/>
                <p:nvPr/>
              </p:nvSpPr>
              <p:spPr>
                <a:xfrm>
                  <a:off x="3326689" y="2948510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6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273;p36">
                  <a:extLst>
                    <a:ext uri="{FF2B5EF4-FFF2-40B4-BE49-F238E27FC236}">
                      <a16:creationId xmlns:a16="http://schemas.microsoft.com/office/drawing/2014/main" id="{FB9CB54B-1B90-AB9D-7760-6160ECEC25F2}"/>
                    </a:ext>
                  </a:extLst>
                </p:cNvPr>
                <p:cNvSpPr/>
                <p:nvPr/>
              </p:nvSpPr>
              <p:spPr>
                <a:xfrm>
                  <a:off x="3326689" y="2922453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7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274;p36">
                  <a:extLst>
                    <a:ext uri="{FF2B5EF4-FFF2-40B4-BE49-F238E27FC236}">
                      <a16:creationId xmlns:a16="http://schemas.microsoft.com/office/drawing/2014/main" id="{BF7EFA62-A2BB-C8BF-C9DD-FBAB0345D165}"/>
                    </a:ext>
                  </a:extLst>
                </p:cNvPr>
                <p:cNvSpPr/>
                <p:nvPr/>
              </p:nvSpPr>
              <p:spPr>
                <a:xfrm>
                  <a:off x="3326689" y="2896395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78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275;p36">
                  <a:extLst>
                    <a:ext uri="{FF2B5EF4-FFF2-40B4-BE49-F238E27FC236}">
                      <a16:creationId xmlns:a16="http://schemas.microsoft.com/office/drawing/2014/main" id="{5628EFB9-7855-2E91-DB0C-BE8AAC20E224}"/>
                    </a:ext>
                  </a:extLst>
                </p:cNvPr>
                <p:cNvSpPr/>
                <p:nvPr/>
              </p:nvSpPr>
              <p:spPr>
                <a:xfrm>
                  <a:off x="3740076" y="2857235"/>
                  <a:ext cx="171067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162" y="598"/>
                      </a:lnTo>
                      <a:lnTo>
                        <a:pt x="1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276;p36">
                  <a:extLst>
                    <a:ext uri="{FF2B5EF4-FFF2-40B4-BE49-F238E27FC236}">
                      <a16:creationId xmlns:a16="http://schemas.microsoft.com/office/drawing/2014/main" id="{C1BE2564-A472-EE7A-6B38-F0BB1DD66767}"/>
                    </a:ext>
                  </a:extLst>
                </p:cNvPr>
                <p:cNvSpPr/>
                <p:nvPr/>
              </p:nvSpPr>
              <p:spPr>
                <a:xfrm>
                  <a:off x="2717797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1" y="317"/>
                        <a:pt x="731" y="421"/>
                      </a:cubicBezTo>
                      <a:cubicBezTo>
                        <a:pt x="731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60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277;p36">
                  <a:extLst>
                    <a:ext uri="{FF2B5EF4-FFF2-40B4-BE49-F238E27FC236}">
                      <a16:creationId xmlns:a16="http://schemas.microsoft.com/office/drawing/2014/main" id="{70A0DC77-D939-1F7F-5676-D7698681D4CD}"/>
                    </a:ext>
                  </a:extLst>
                </p:cNvPr>
                <p:cNvSpPr/>
                <p:nvPr/>
              </p:nvSpPr>
              <p:spPr>
                <a:xfrm>
                  <a:off x="2686881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278;p36">
                  <a:extLst>
                    <a:ext uri="{FF2B5EF4-FFF2-40B4-BE49-F238E27FC236}">
                      <a16:creationId xmlns:a16="http://schemas.microsoft.com/office/drawing/2014/main" id="{6A6DFB10-71E2-712A-A32D-B8B03C1E8AAD}"/>
                    </a:ext>
                  </a:extLst>
                </p:cNvPr>
                <p:cNvSpPr/>
                <p:nvPr/>
              </p:nvSpPr>
              <p:spPr>
                <a:xfrm>
                  <a:off x="2767115" y="2982517"/>
                  <a:ext cx="58298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41" extrusionOk="0">
                      <a:moveTo>
                        <a:pt x="217" y="1"/>
                      </a:moveTo>
                      <a:cubicBezTo>
                        <a:pt x="71" y="1"/>
                        <a:pt x="1" y="181"/>
                        <a:pt x="108" y="289"/>
                      </a:cubicBezTo>
                      <a:cubicBezTo>
                        <a:pt x="140" y="325"/>
                        <a:pt x="182" y="341"/>
                        <a:pt x="224" y="341"/>
                      </a:cubicBezTo>
                      <a:cubicBezTo>
                        <a:pt x="310" y="341"/>
                        <a:pt x="396" y="272"/>
                        <a:pt x="396" y="167"/>
                      </a:cubicBezTo>
                      <a:cubicBezTo>
                        <a:pt x="396" y="68"/>
                        <a:pt x="318" y="1"/>
                        <a:pt x="230" y="1"/>
                      </a:cubicBezTo>
                      <a:cubicBezTo>
                        <a:pt x="225" y="1"/>
                        <a:pt x="221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279;p36">
                  <a:extLst>
                    <a:ext uri="{FF2B5EF4-FFF2-40B4-BE49-F238E27FC236}">
                      <a16:creationId xmlns:a16="http://schemas.microsoft.com/office/drawing/2014/main" id="{80D78D0B-F9A9-B3F5-2E0C-EEA215E0759A}"/>
                    </a:ext>
                  </a:extLst>
                </p:cNvPr>
                <p:cNvSpPr/>
                <p:nvPr/>
              </p:nvSpPr>
              <p:spPr>
                <a:xfrm>
                  <a:off x="2823646" y="2922306"/>
                  <a:ext cx="10025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3" y="2"/>
                        <a:pt x="59" y="2"/>
                      </a:cubicBezTo>
                      <a:lnTo>
                        <a:pt x="59" y="2"/>
                      </a:lnTo>
                      <a:cubicBezTo>
                        <a:pt x="54" y="2"/>
                        <a:pt x="49" y="1"/>
                        <a:pt x="45" y="1"/>
                      </a:cubicBezTo>
                      <a:close/>
                      <a:moveTo>
                        <a:pt x="59" y="2"/>
                      </a:moveTo>
                      <a:cubicBezTo>
                        <a:pt x="82" y="3"/>
                        <a:pt x="104" y="6"/>
                        <a:pt x="126" y="10"/>
                      </a:cubicBezTo>
                      <a:lnTo>
                        <a:pt x="126" y="10"/>
                      </a:lnTo>
                      <a:cubicBezTo>
                        <a:pt x="104" y="6"/>
                        <a:pt x="81" y="3"/>
                        <a:pt x="59" y="2"/>
                      </a:cubicBezTo>
                      <a:close/>
                      <a:moveTo>
                        <a:pt x="126" y="10"/>
                      </a:moveTo>
                      <a:cubicBezTo>
                        <a:pt x="186" y="20"/>
                        <a:pt x="242" y="39"/>
                        <a:pt x="295" y="66"/>
                      </a:cubicBezTo>
                      <a:lnTo>
                        <a:pt x="295" y="66"/>
                      </a:lnTo>
                      <a:cubicBezTo>
                        <a:pt x="245" y="40"/>
                        <a:pt x="189" y="20"/>
                        <a:pt x="126" y="10"/>
                      </a:cubicBezTo>
                      <a:close/>
                      <a:moveTo>
                        <a:pt x="295" y="66"/>
                      </a:moveTo>
                      <a:cubicBezTo>
                        <a:pt x="680" y="269"/>
                        <a:pt x="680" y="884"/>
                        <a:pt x="295" y="1086"/>
                      </a:cubicBezTo>
                      <a:lnTo>
                        <a:pt x="295" y="1086"/>
                      </a:lnTo>
                      <a:cubicBezTo>
                        <a:pt x="481" y="992"/>
                        <a:pt x="609" y="802"/>
                        <a:pt x="609" y="576"/>
                      </a:cubicBezTo>
                      <a:cubicBezTo>
                        <a:pt x="609" y="351"/>
                        <a:pt x="481" y="161"/>
                        <a:pt x="295" y="66"/>
                      </a:cubicBezTo>
                      <a:close/>
                      <a:moveTo>
                        <a:pt x="295" y="1086"/>
                      </a:moveTo>
                      <a:lnTo>
                        <a:pt x="295" y="1086"/>
                      </a:lnTo>
                      <a:cubicBezTo>
                        <a:pt x="242" y="1113"/>
                        <a:pt x="186" y="1132"/>
                        <a:pt x="126" y="1143"/>
                      </a:cubicBezTo>
                      <a:lnTo>
                        <a:pt x="126" y="1143"/>
                      </a:lnTo>
                      <a:cubicBezTo>
                        <a:pt x="189" y="1132"/>
                        <a:pt x="245" y="1113"/>
                        <a:pt x="295" y="1086"/>
                      </a:cubicBezTo>
                      <a:close/>
                      <a:moveTo>
                        <a:pt x="126" y="1143"/>
                      </a:moveTo>
                      <a:lnTo>
                        <a:pt x="126" y="1143"/>
                      </a:lnTo>
                      <a:cubicBezTo>
                        <a:pt x="104" y="1146"/>
                        <a:pt x="82" y="1149"/>
                        <a:pt x="59" y="1150"/>
                      </a:cubicBezTo>
                      <a:lnTo>
                        <a:pt x="59" y="1150"/>
                      </a:lnTo>
                      <a:cubicBezTo>
                        <a:pt x="81" y="1149"/>
                        <a:pt x="104" y="1146"/>
                        <a:pt x="126" y="1143"/>
                      </a:cubicBezTo>
                      <a:close/>
                      <a:moveTo>
                        <a:pt x="59" y="1150"/>
                      </a:moveTo>
                      <a:lnTo>
                        <a:pt x="59" y="1150"/>
                      </a:lnTo>
                      <a:cubicBezTo>
                        <a:pt x="53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49" y="1151"/>
                        <a:pt x="54" y="1151"/>
                        <a:pt x="59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280;p36">
                  <a:extLst>
                    <a:ext uri="{FF2B5EF4-FFF2-40B4-BE49-F238E27FC236}">
                      <a16:creationId xmlns:a16="http://schemas.microsoft.com/office/drawing/2014/main" id="{3550936B-D388-E26F-FDE2-B387313F8B69}"/>
                    </a:ext>
                  </a:extLst>
                </p:cNvPr>
                <p:cNvSpPr/>
                <p:nvPr/>
              </p:nvSpPr>
              <p:spPr>
                <a:xfrm>
                  <a:off x="280244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281;p36">
                  <a:extLst>
                    <a:ext uri="{FF2B5EF4-FFF2-40B4-BE49-F238E27FC236}">
                      <a16:creationId xmlns:a16="http://schemas.microsoft.com/office/drawing/2014/main" id="{8ECBF8C9-810C-3476-8062-2725CC3145DA}"/>
                    </a:ext>
                  </a:extLst>
                </p:cNvPr>
                <p:cNvSpPr/>
                <p:nvPr/>
              </p:nvSpPr>
              <p:spPr>
                <a:xfrm>
                  <a:off x="2794350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282;p36">
                  <a:extLst>
                    <a:ext uri="{FF2B5EF4-FFF2-40B4-BE49-F238E27FC236}">
                      <a16:creationId xmlns:a16="http://schemas.microsoft.com/office/drawing/2014/main" id="{F04CE053-571A-4036-6E1C-79D9BC017AEA}"/>
                    </a:ext>
                  </a:extLst>
                </p:cNvPr>
                <p:cNvSpPr/>
                <p:nvPr/>
              </p:nvSpPr>
              <p:spPr>
                <a:xfrm>
                  <a:off x="2719416" y="2945124"/>
                  <a:ext cx="83178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65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283;p36">
                  <a:extLst>
                    <a:ext uri="{FF2B5EF4-FFF2-40B4-BE49-F238E27FC236}">
                      <a16:creationId xmlns:a16="http://schemas.microsoft.com/office/drawing/2014/main" id="{0DA6D1B3-1FA6-4505-5904-F3AB8F523865}"/>
                    </a:ext>
                  </a:extLst>
                </p:cNvPr>
                <p:cNvSpPr/>
                <p:nvPr/>
              </p:nvSpPr>
              <p:spPr>
                <a:xfrm>
                  <a:off x="2802447" y="2980898"/>
                  <a:ext cx="39896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345" extrusionOk="0">
                      <a:moveTo>
                        <a:pt x="43" y="0"/>
                      </a:moveTo>
                      <a:cubicBezTo>
                        <a:pt x="37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7" y="345"/>
                        <a:pt x="43" y="345"/>
                      </a:cubicBezTo>
                      <a:cubicBezTo>
                        <a:pt x="270" y="345"/>
                        <a:pt x="270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284;p36">
                  <a:extLst>
                    <a:ext uri="{FF2B5EF4-FFF2-40B4-BE49-F238E27FC236}">
                      <a16:creationId xmlns:a16="http://schemas.microsoft.com/office/drawing/2014/main" id="{97DEE077-8FF9-8127-996D-95FCE9C3AF7D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49" y="795"/>
                        <a:pt x="452" y="833"/>
                        <a:pt x="555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285;p36">
                  <a:extLst>
                    <a:ext uri="{FF2B5EF4-FFF2-40B4-BE49-F238E27FC236}">
                      <a16:creationId xmlns:a16="http://schemas.microsoft.com/office/drawing/2014/main" id="{3B15C8F9-F663-EEA3-2CBE-14AF9FA9E79D}"/>
                    </a:ext>
                  </a:extLst>
                </p:cNvPr>
                <p:cNvSpPr/>
                <p:nvPr/>
              </p:nvSpPr>
              <p:spPr>
                <a:xfrm>
                  <a:off x="305315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8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57" y="196"/>
                        <a:pt x="658" y="160"/>
                        <a:pt x="758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286;p36">
                  <a:extLst>
                    <a:ext uri="{FF2B5EF4-FFF2-40B4-BE49-F238E27FC236}">
                      <a16:creationId xmlns:a16="http://schemas.microsoft.com/office/drawing/2014/main" id="{E92B6FA7-1480-3D06-4F83-B963E2E6A6B1}"/>
                    </a:ext>
                  </a:extLst>
                </p:cNvPr>
                <p:cNvSpPr/>
                <p:nvPr/>
              </p:nvSpPr>
              <p:spPr>
                <a:xfrm>
                  <a:off x="3131331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409" y="74"/>
                        <a:pt x="342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287;p36">
                  <a:extLst>
                    <a:ext uri="{FF2B5EF4-FFF2-40B4-BE49-F238E27FC236}">
                      <a16:creationId xmlns:a16="http://schemas.microsoft.com/office/drawing/2014/main" id="{D3858E60-4CE2-7E3D-7466-194DD4680FB6}"/>
                    </a:ext>
                  </a:extLst>
                </p:cNvPr>
                <p:cNvSpPr/>
                <p:nvPr/>
              </p:nvSpPr>
              <p:spPr>
                <a:xfrm>
                  <a:off x="318992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54" y="1"/>
                      </a:moveTo>
                      <a:cubicBezTo>
                        <a:pt x="47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7" y="1152"/>
                        <a:pt x="54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288;p36">
                  <a:extLst>
                    <a:ext uri="{FF2B5EF4-FFF2-40B4-BE49-F238E27FC236}">
                      <a16:creationId xmlns:a16="http://schemas.microsoft.com/office/drawing/2014/main" id="{87020F4C-731C-C52A-4EA1-44A349ADDB0C}"/>
                    </a:ext>
                  </a:extLst>
                </p:cNvPr>
                <p:cNvSpPr/>
                <p:nvPr/>
              </p:nvSpPr>
              <p:spPr>
                <a:xfrm>
                  <a:off x="3168724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1" y="0"/>
                      </a:moveTo>
                      <a:cubicBezTo>
                        <a:pt x="719" y="33"/>
                        <a:pt x="719" y="1117"/>
                        <a:pt x="1" y="1150"/>
                      </a:cubicBezTo>
                      <a:lnTo>
                        <a:pt x="144" y="1150"/>
                      </a:lnTo>
                      <a:cubicBezTo>
                        <a:pt x="454" y="1150"/>
                        <a:pt x="719" y="896"/>
                        <a:pt x="719" y="575"/>
                      </a:cubicBezTo>
                      <a:cubicBezTo>
                        <a:pt x="719" y="254"/>
                        <a:pt x="454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289;p36">
                  <a:extLst>
                    <a:ext uri="{FF2B5EF4-FFF2-40B4-BE49-F238E27FC236}">
                      <a16:creationId xmlns:a16="http://schemas.microsoft.com/office/drawing/2014/main" id="{2270BBB8-3D28-94D5-9E9B-0B956D347679}"/>
                    </a:ext>
                  </a:extLst>
                </p:cNvPr>
                <p:cNvSpPr/>
                <p:nvPr/>
              </p:nvSpPr>
              <p:spPr>
                <a:xfrm>
                  <a:off x="3160627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290;p36">
                  <a:extLst>
                    <a:ext uri="{FF2B5EF4-FFF2-40B4-BE49-F238E27FC236}">
                      <a16:creationId xmlns:a16="http://schemas.microsoft.com/office/drawing/2014/main" id="{D99073DC-1D2A-0F1A-C879-3DE67429C243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291;p36">
                  <a:extLst>
                    <a:ext uri="{FF2B5EF4-FFF2-40B4-BE49-F238E27FC236}">
                      <a16:creationId xmlns:a16="http://schemas.microsoft.com/office/drawing/2014/main" id="{FB4BEB80-DA9E-5CEE-47D2-115FC96698CA}"/>
                    </a:ext>
                  </a:extLst>
                </p:cNvPr>
                <p:cNvSpPr/>
                <p:nvPr/>
              </p:nvSpPr>
              <p:spPr>
                <a:xfrm>
                  <a:off x="3168724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43" y="0"/>
                      </a:moveTo>
                      <a:cubicBezTo>
                        <a:pt x="36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6" y="345"/>
                        <a:pt x="43" y="345"/>
                      </a:cubicBezTo>
                      <a:cubicBezTo>
                        <a:pt x="259" y="345"/>
                        <a:pt x="259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292;p36">
                  <a:extLst>
                    <a:ext uri="{FF2B5EF4-FFF2-40B4-BE49-F238E27FC236}">
                      <a16:creationId xmlns:a16="http://schemas.microsoft.com/office/drawing/2014/main" id="{8790D524-1D97-FB72-8695-F7381CB17E43}"/>
                    </a:ext>
                  </a:extLst>
                </p:cNvPr>
                <p:cNvSpPr/>
                <p:nvPr/>
              </p:nvSpPr>
              <p:spPr>
                <a:xfrm>
                  <a:off x="280730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3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3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39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84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293;p36">
                  <a:extLst>
                    <a:ext uri="{FF2B5EF4-FFF2-40B4-BE49-F238E27FC236}">
                      <a16:creationId xmlns:a16="http://schemas.microsoft.com/office/drawing/2014/main" id="{80A10120-943E-2DE0-DEBF-3C8AAA2F09E8}"/>
                    </a:ext>
                  </a:extLst>
                </p:cNvPr>
                <p:cNvSpPr/>
                <p:nvPr/>
              </p:nvSpPr>
              <p:spPr>
                <a:xfrm>
                  <a:off x="279596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294;p36">
                  <a:extLst>
                    <a:ext uri="{FF2B5EF4-FFF2-40B4-BE49-F238E27FC236}">
                      <a16:creationId xmlns:a16="http://schemas.microsoft.com/office/drawing/2014/main" id="{CF0C7492-6627-D75F-B5ED-826A2C21465B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55" y="709"/>
                      </a:cubicBezTo>
                      <a:cubicBezTo>
                        <a:pt x="341" y="795"/>
                        <a:pt x="447" y="833"/>
                        <a:pt x="551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295;p36">
                  <a:extLst>
                    <a:ext uri="{FF2B5EF4-FFF2-40B4-BE49-F238E27FC236}">
                      <a16:creationId xmlns:a16="http://schemas.microsoft.com/office/drawing/2014/main" id="{5E5A0C6E-12FC-0B36-F95F-6D9D156B84B0}"/>
                    </a:ext>
                  </a:extLst>
                </p:cNvPr>
                <p:cNvSpPr/>
                <p:nvPr/>
              </p:nvSpPr>
              <p:spPr>
                <a:xfrm>
                  <a:off x="876694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4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65" y="277"/>
                      </a:cubicBezTo>
                      <a:cubicBezTo>
                        <a:pt x="549" y="196"/>
                        <a:pt x="653" y="160"/>
                        <a:pt x="754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296;p36">
                  <a:extLst>
                    <a:ext uri="{FF2B5EF4-FFF2-40B4-BE49-F238E27FC236}">
                      <a16:creationId xmlns:a16="http://schemas.microsoft.com/office/drawing/2014/main" id="{57F0142B-C58C-91BC-FA6F-504C8166410A}"/>
                    </a:ext>
                  </a:extLst>
                </p:cNvPr>
                <p:cNvSpPr/>
                <p:nvPr/>
              </p:nvSpPr>
              <p:spPr>
                <a:xfrm>
                  <a:off x="954867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399" y="74"/>
                        <a:pt x="34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297;p36">
                  <a:extLst>
                    <a:ext uri="{FF2B5EF4-FFF2-40B4-BE49-F238E27FC236}">
                      <a16:creationId xmlns:a16="http://schemas.microsoft.com/office/drawing/2014/main" id="{66AB33A1-38EA-76C9-E554-5D0587DA0BD3}"/>
                    </a:ext>
                  </a:extLst>
                </p:cNvPr>
                <p:cNvSpPr/>
                <p:nvPr/>
              </p:nvSpPr>
              <p:spPr>
                <a:xfrm>
                  <a:off x="1013459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54" y="1"/>
                      </a:moveTo>
                      <a:cubicBezTo>
                        <a:pt x="48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19" y="34"/>
                        <a:pt x="719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8" y="1152"/>
                        <a:pt x="54" y="1152"/>
                      </a:cubicBezTo>
                      <a:cubicBezTo>
                        <a:pt x="376" y="1152"/>
                        <a:pt x="631" y="901"/>
                        <a:pt x="631" y="576"/>
                      </a:cubicBezTo>
                      <a:cubicBezTo>
                        <a:pt x="631" y="251"/>
                        <a:pt x="376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298;p36">
                  <a:extLst>
                    <a:ext uri="{FF2B5EF4-FFF2-40B4-BE49-F238E27FC236}">
                      <a16:creationId xmlns:a16="http://schemas.microsoft.com/office/drawing/2014/main" id="{1747988E-0344-D0BA-415D-6731FF71F538}"/>
                    </a:ext>
                  </a:extLst>
                </p:cNvPr>
                <p:cNvSpPr/>
                <p:nvPr/>
              </p:nvSpPr>
              <p:spPr>
                <a:xfrm>
                  <a:off x="990641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1" y="0"/>
                      </a:moveTo>
                      <a:cubicBezTo>
                        <a:pt x="730" y="33"/>
                        <a:pt x="730" y="1117"/>
                        <a:pt x="1" y="1150"/>
                      </a:cubicBezTo>
                      <a:lnTo>
                        <a:pt x="155" y="1150"/>
                      </a:lnTo>
                      <a:cubicBezTo>
                        <a:pt x="465" y="1150"/>
                        <a:pt x="719" y="896"/>
                        <a:pt x="719" y="575"/>
                      </a:cubicBezTo>
                      <a:cubicBezTo>
                        <a:pt x="719" y="254"/>
                        <a:pt x="465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299;p36">
                  <a:extLst>
                    <a:ext uri="{FF2B5EF4-FFF2-40B4-BE49-F238E27FC236}">
                      <a16:creationId xmlns:a16="http://schemas.microsoft.com/office/drawing/2014/main" id="{B500B699-635A-42E1-458C-73FC133E3F32}"/>
                    </a:ext>
                  </a:extLst>
                </p:cNvPr>
                <p:cNvSpPr/>
                <p:nvPr/>
              </p:nvSpPr>
              <p:spPr>
                <a:xfrm>
                  <a:off x="984163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0" y="0"/>
                      </a:moveTo>
                      <a:cubicBezTo>
                        <a:pt x="719" y="33"/>
                        <a:pt x="719" y="1117"/>
                        <a:pt x="0" y="1150"/>
                      </a:cubicBezTo>
                      <a:lnTo>
                        <a:pt x="45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300;p36">
                  <a:extLst>
                    <a:ext uri="{FF2B5EF4-FFF2-40B4-BE49-F238E27FC236}">
                      <a16:creationId xmlns:a16="http://schemas.microsoft.com/office/drawing/2014/main" id="{E569F57F-6969-8747-7919-C3DE2B44DBE9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301;p36">
                  <a:extLst>
                    <a:ext uri="{FF2B5EF4-FFF2-40B4-BE49-F238E27FC236}">
                      <a16:creationId xmlns:a16="http://schemas.microsoft.com/office/drawing/2014/main" id="{0E246BE8-C97E-B4E9-625D-E1E6CF40E602}"/>
                    </a:ext>
                  </a:extLst>
                </p:cNvPr>
                <p:cNvSpPr/>
                <p:nvPr/>
              </p:nvSpPr>
              <p:spPr>
                <a:xfrm>
                  <a:off x="992260" y="2981045"/>
                  <a:ext cx="34302" cy="5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" extrusionOk="0">
                      <a:moveTo>
                        <a:pt x="23" y="0"/>
                      </a:moveTo>
                      <a:lnTo>
                        <a:pt x="23" y="11"/>
                      </a:lnTo>
                      <a:lnTo>
                        <a:pt x="1" y="11"/>
                      </a:lnTo>
                      <a:cubicBezTo>
                        <a:pt x="211" y="22"/>
                        <a:pt x="211" y="321"/>
                        <a:pt x="1" y="343"/>
                      </a:cubicBezTo>
                      <a:lnTo>
                        <a:pt x="23" y="343"/>
                      </a:lnTo>
                      <a:cubicBezTo>
                        <a:pt x="233" y="321"/>
                        <a:pt x="233" y="22"/>
                        <a:pt x="23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302;p36">
                  <a:extLst>
                    <a:ext uri="{FF2B5EF4-FFF2-40B4-BE49-F238E27FC236}">
                      <a16:creationId xmlns:a16="http://schemas.microsoft.com/office/drawing/2014/main" id="{14914840-1B98-EF07-A265-B11DFEFAB7A5}"/>
                    </a:ext>
                  </a:extLst>
                </p:cNvPr>
                <p:cNvSpPr/>
                <p:nvPr/>
              </p:nvSpPr>
              <p:spPr>
                <a:xfrm>
                  <a:off x="1272268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9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43" y="300"/>
                      </a:cubicBezTo>
                      <a:cubicBezTo>
                        <a:pt x="475" y="264"/>
                        <a:pt x="517" y="247"/>
                        <a:pt x="559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59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303;p36">
                  <a:extLst>
                    <a:ext uri="{FF2B5EF4-FFF2-40B4-BE49-F238E27FC236}">
                      <a16:creationId xmlns:a16="http://schemas.microsoft.com/office/drawing/2014/main" id="{3A01A7EA-964E-D13E-0F81-83B3B8A87763}"/>
                    </a:ext>
                  </a:extLst>
                </p:cNvPr>
                <p:cNvSpPr/>
                <p:nvPr/>
              </p:nvSpPr>
              <p:spPr>
                <a:xfrm>
                  <a:off x="1241352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2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304;p36">
                  <a:extLst>
                    <a:ext uri="{FF2B5EF4-FFF2-40B4-BE49-F238E27FC236}">
                      <a16:creationId xmlns:a16="http://schemas.microsoft.com/office/drawing/2014/main" id="{0DAB8BFD-77AE-5CBF-B479-D68AE071DB99}"/>
                    </a:ext>
                  </a:extLst>
                </p:cNvPr>
                <p:cNvSpPr/>
                <p:nvPr/>
              </p:nvSpPr>
              <p:spPr>
                <a:xfrm>
                  <a:off x="1321144" y="2982517"/>
                  <a:ext cx="58740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41" extrusionOk="0">
                      <a:moveTo>
                        <a:pt x="249" y="0"/>
                      </a:moveTo>
                      <a:cubicBezTo>
                        <a:pt x="244" y="0"/>
                        <a:pt x="238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0" y="341"/>
                        <a:pt x="231" y="341"/>
                      </a:cubicBezTo>
                      <a:cubicBezTo>
                        <a:pt x="318" y="341"/>
                        <a:pt x="398" y="272"/>
                        <a:pt x="398" y="167"/>
                      </a:cubicBezTo>
                      <a:cubicBezTo>
                        <a:pt x="398" y="74"/>
                        <a:pt x="331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305;p36">
                  <a:extLst>
                    <a:ext uri="{FF2B5EF4-FFF2-40B4-BE49-F238E27FC236}">
                      <a16:creationId xmlns:a16="http://schemas.microsoft.com/office/drawing/2014/main" id="{372BAE9D-012E-13DA-A4DC-BD8AA52B15EE}"/>
                    </a:ext>
                  </a:extLst>
                </p:cNvPr>
                <p:cNvSpPr/>
                <p:nvPr/>
              </p:nvSpPr>
              <p:spPr>
                <a:xfrm>
                  <a:off x="1378117" y="2922453"/>
                  <a:ext cx="112474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45" y="1150"/>
                      </a:lnTo>
                      <a:cubicBezTo>
                        <a:pt x="763" y="1117"/>
                        <a:pt x="763" y="33"/>
                        <a:pt x="45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306;p36">
                  <a:extLst>
                    <a:ext uri="{FF2B5EF4-FFF2-40B4-BE49-F238E27FC236}">
                      <a16:creationId xmlns:a16="http://schemas.microsoft.com/office/drawing/2014/main" id="{DBDFE566-F523-53D6-3C17-DFE474E25F3C}"/>
                    </a:ext>
                  </a:extLst>
                </p:cNvPr>
                <p:cNvSpPr/>
                <p:nvPr/>
              </p:nvSpPr>
              <p:spPr>
                <a:xfrm>
                  <a:off x="1356918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86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307;p36">
                  <a:extLst>
                    <a:ext uri="{FF2B5EF4-FFF2-40B4-BE49-F238E27FC236}">
                      <a16:creationId xmlns:a16="http://schemas.microsoft.com/office/drawing/2014/main" id="{6B015741-763F-E939-36E1-D210086F4332}"/>
                    </a:ext>
                  </a:extLst>
                </p:cNvPr>
                <p:cNvSpPr/>
                <p:nvPr/>
              </p:nvSpPr>
              <p:spPr>
                <a:xfrm>
                  <a:off x="1348821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8" y="258"/>
                        <a:pt x="608" y="576"/>
                      </a:cubicBezTo>
                      <a:cubicBezTo>
                        <a:pt x="608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308;p36">
                  <a:extLst>
                    <a:ext uri="{FF2B5EF4-FFF2-40B4-BE49-F238E27FC236}">
                      <a16:creationId xmlns:a16="http://schemas.microsoft.com/office/drawing/2014/main" id="{08DB5FB8-D641-0FF5-38C2-1309B7793D8A}"/>
                    </a:ext>
                  </a:extLst>
                </p:cNvPr>
                <p:cNvSpPr/>
                <p:nvPr/>
              </p:nvSpPr>
              <p:spPr>
                <a:xfrm>
                  <a:off x="1273887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4" y="819"/>
                        <a:pt x="178" y="642"/>
                        <a:pt x="178" y="421"/>
                      </a:cubicBezTo>
                      <a:cubicBezTo>
                        <a:pt x="178" y="200"/>
                        <a:pt x="354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309;p36">
                  <a:extLst>
                    <a:ext uri="{FF2B5EF4-FFF2-40B4-BE49-F238E27FC236}">
                      <a16:creationId xmlns:a16="http://schemas.microsoft.com/office/drawing/2014/main" id="{F6479DDF-8671-B730-24BA-639C1DBDE0C8}"/>
                    </a:ext>
                  </a:extLst>
                </p:cNvPr>
                <p:cNvSpPr/>
                <p:nvPr/>
              </p:nvSpPr>
              <p:spPr>
                <a:xfrm>
                  <a:off x="1358537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32" y="0"/>
                      </a:moveTo>
                      <a:cubicBezTo>
                        <a:pt x="26" y="0"/>
                        <a:pt x="19" y="1"/>
                        <a:pt x="12" y="1"/>
                      </a:cubicBezTo>
                      <a:lnTo>
                        <a:pt x="12" y="12"/>
                      </a:lnTo>
                      <a:lnTo>
                        <a:pt x="1" y="12"/>
                      </a:lnTo>
                      <a:cubicBezTo>
                        <a:pt x="200" y="23"/>
                        <a:pt x="200" y="322"/>
                        <a:pt x="1" y="344"/>
                      </a:cubicBezTo>
                      <a:lnTo>
                        <a:pt x="12" y="344"/>
                      </a:lnTo>
                      <a:cubicBezTo>
                        <a:pt x="19" y="345"/>
                        <a:pt x="26" y="345"/>
                        <a:pt x="32" y="345"/>
                      </a:cubicBezTo>
                      <a:cubicBezTo>
                        <a:pt x="259" y="345"/>
                        <a:pt x="259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310;p36">
                  <a:extLst>
                    <a:ext uri="{FF2B5EF4-FFF2-40B4-BE49-F238E27FC236}">
                      <a16:creationId xmlns:a16="http://schemas.microsoft.com/office/drawing/2014/main" id="{0AE25DB5-E8D0-D8BD-1F6B-1A5C7424E873}"/>
                    </a:ext>
                  </a:extLst>
                </p:cNvPr>
                <p:cNvSpPr/>
                <p:nvPr/>
              </p:nvSpPr>
              <p:spPr>
                <a:xfrm>
                  <a:off x="99549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82" y="575"/>
                      </a:moveTo>
                      <a:lnTo>
                        <a:pt x="2257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311;p36">
                  <a:extLst>
                    <a:ext uri="{FF2B5EF4-FFF2-40B4-BE49-F238E27FC236}">
                      <a16:creationId xmlns:a16="http://schemas.microsoft.com/office/drawing/2014/main" id="{4B8E4034-DC46-E489-CCF6-83115B5E8AE8}"/>
                    </a:ext>
                  </a:extLst>
                </p:cNvPr>
                <p:cNvSpPr/>
                <p:nvPr/>
              </p:nvSpPr>
              <p:spPr>
                <a:xfrm>
                  <a:off x="985783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56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312;p36">
                  <a:extLst>
                    <a:ext uri="{FF2B5EF4-FFF2-40B4-BE49-F238E27FC236}">
                      <a16:creationId xmlns:a16="http://schemas.microsoft.com/office/drawing/2014/main" id="{3E982715-64AF-7D64-EDA6-6A0F45DB412E}"/>
                    </a:ext>
                  </a:extLst>
                </p:cNvPr>
                <p:cNvSpPr/>
                <p:nvPr/>
              </p:nvSpPr>
              <p:spPr>
                <a:xfrm>
                  <a:off x="3199640" y="2162222"/>
                  <a:ext cx="835312" cy="69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4" h="4722" extrusionOk="0">
                      <a:moveTo>
                        <a:pt x="1" y="0"/>
                      </a:moveTo>
                      <a:lnTo>
                        <a:pt x="1" y="4722"/>
                      </a:lnTo>
                      <a:lnTo>
                        <a:pt x="4977" y="4722"/>
                      </a:lnTo>
                      <a:cubicBezTo>
                        <a:pt x="5364" y="4722"/>
                        <a:pt x="5673" y="4412"/>
                        <a:pt x="5673" y="4025"/>
                      </a:cubicBezTo>
                      <a:lnTo>
                        <a:pt x="5673" y="697"/>
                      </a:lnTo>
                      <a:cubicBezTo>
                        <a:pt x="5673" y="310"/>
                        <a:pt x="5364" y="0"/>
                        <a:pt x="49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313;p36">
                  <a:extLst>
                    <a:ext uri="{FF2B5EF4-FFF2-40B4-BE49-F238E27FC236}">
                      <a16:creationId xmlns:a16="http://schemas.microsoft.com/office/drawing/2014/main" id="{F60E6C8B-59F0-4093-7BF2-C297963BBBA2}"/>
                    </a:ext>
                  </a:extLst>
                </p:cNvPr>
                <p:cNvSpPr/>
                <p:nvPr/>
              </p:nvSpPr>
              <p:spPr>
                <a:xfrm>
                  <a:off x="1091632" y="2162222"/>
                  <a:ext cx="2627538" cy="3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8" h="222" extrusionOk="0">
                      <a:moveTo>
                        <a:pt x="2145" y="0"/>
                      </a:moveTo>
                      <a:cubicBezTo>
                        <a:pt x="1427" y="0"/>
                        <a:pt x="708" y="78"/>
                        <a:pt x="0" y="221"/>
                      </a:cubicBezTo>
                      <a:lnTo>
                        <a:pt x="17847" y="221"/>
                      </a:lnTo>
                      <a:cubicBezTo>
                        <a:pt x="17714" y="89"/>
                        <a:pt x="17526" y="0"/>
                        <a:pt x="17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314;p36">
                  <a:extLst>
                    <a:ext uri="{FF2B5EF4-FFF2-40B4-BE49-F238E27FC236}">
                      <a16:creationId xmlns:a16="http://schemas.microsoft.com/office/drawing/2014/main" id="{F49ABBA1-F36F-64E6-2808-FF9FC43E3372}"/>
                    </a:ext>
                  </a:extLst>
                </p:cNvPr>
                <p:cNvSpPr/>
                <p:nvPr/>
              </p:nvSpPr>
              <p:spPr>
                <a:xfrm>
                  <a:off x="261325" y="2194757"/>
                  <a:ext cx="3483902" cy="661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4490" extrusionOk="0">
                      <a:moveTo>
                        <a:pt x="5640" y="0"/>
                      </a:moveTo>
                      <a:cubicBezTo>
                        <a:pt x="5331" y="67"/>
                        <a:pt x="5021" y="155"/>
                        <a:pt x="4711" y="244"/>
                      </a:cubicBezTo>
                      <a:cubicBezTo>
                        <a:pt x="4634" y="266"/>
                        <a:pt x="4645" y="376"/>
                        <a:pt x="4722" y="387"/>
                      </a:cubicBezTo>
                      <a:lnTo>
                        <a:pt x="4733" y="387"/>
                      </a:lnTo>
                      <a:cubicBezTo>
                        <a:pt x="5784" y="376"/>
                        <a:pt x="6834" y="321"/>
                        <a:pt x="7874" y="244"/>
                      </a:cubicBezTo>
                      <a:cubicBezTo>
                        <a:pt x="7882" y="243"/>
                        <a:pt x="7889" y="243"/>
                        <a:pt x="7897" y="243"/>
                      </a:cubicBezTo>
                      <a:cubicBezTo>
                        <a:pt x="8166" y="243"/>
                        <a:pt x="8243" y="623"/>
                        <a:pt x="7984" y="730"/>
                      </a:cubicBezTo>
                      <a:lnTo>
                        <a:pt x="6547" y="1338"/>
                      </a:lnTo>
                      <a:cubicBezTo>
                        <a:pt x="5275" y="1858"/>
                        <a:pt x="3915" y="2135"/>
                        <a:pt x="2533" y="2135"/>
                      </a:cubicBezTo>
                      <a:lnTo>
                        <a:pt x="609" y="2135"/>
                      </a:lnTo>
                      <a:cubicBezTo>
                        <a:pt x="454" y="2135"/>
                        <a:pt x="310" y="2223"/>
                        <a:pt x="222" y="2356"/>
                      </a:cubicBezTo>
                      <a:cubicBezTo>
                        <a:pt x="78" y="2599"/>
                        <a:pt x="1" y="2886"/>
                        <a:pt x="23" y="3174"/>
                      </a:cubicBezTo>
                      <a:cubicBezTo>
                        <a:pt x="89" y="3919"/>
                        <a:pt x="708" y="4490"/>
                        <a:pt x="1450" y="4490"/>
                      </a:cubicBezTo>
                      <a:cubicBezTo>
                        <a:pt x="1457" y="4490"/>
                        <a:pt x="1464" y="4490"/>
                        <a:pt x="1471" y="4490"/>
                      </a:cubicBezTo>
                      <a:lnTo>
                        <a:pt x="22978" y="4490"/>
                      </a:lnTo>
                      <a:cubicBezTo>
                        <a:pt x="23354" y="4490"/>
                        <a:pt x="23664" y="4180"/>
                        <a:pt x="23664" y="3804"/>
                      </a:cubicBezTo>
                      <a:lnTo>
                        <a:pt x="23664" y="476"/>
                      </a:lnTo>
                      <a:cubicBezTo>
                        <a:pt x="23664" y="299"/>
                        <a:pt x="23598" y="133"/>
                        <a:pt x="23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315;p36">
                  <a:extLst>
                    <a:ext uri="{FF2B5EF4-FFF2-40B4-BE49-F238E27FC236}">
                      <a16:creationId xmlns:a16="http://schemas.microsoft.com/office/drawing/2014/main" id="{8093DD3F-D249-E6C1-F1CD-378C26730707}"/>
                    </a:ext>
                  </a:extLst>
                </p:cNvPr>
                <p:cNvSpPr/>
                <p:nvPr/>
              </p:nvSpPr>
              <p:spPr>
                <a:xfrm>
                  <a:off x="613028" y="2230089"/>
                  <a:ext cx="865639" cy="278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1895" extrusionOk="0">
                      <a:moveTo>
                        <a:pt x="5527" y="1"/>
                      </a:moveTo>
                      <a:cubicBezTo>
                        <a:pt x="5514" y="1"/>
                        <a:pt x="5500" y="2"/>
                        <a:pt x="5485" y="4"/>
                      </a:cubicBezTo>
                      <a:lnTo>
                        <a:pt x="5407" y="4"/>
                      </a:lnTo>
                      <a:cubicBezTo>
                        <a:pt x="5651" y="59"/>
                        <a:pt x="5684" y="391"/>
                        <a:pt x="5452" y="490"/>
                      </a:cubicBezTo>
                      <a:lnTo>
                        <a:pt x="4014" y="1098"/>
                      </a:lnTo>
                      <a:cubicBezTo>
                        <a:pt x="2743" y="1629"/>
                        <a:pt x="1371" y="1895"/>
                        <a:pt x="0" y="1895"/>
                      </a:cubicBezTo>
                      <a:lnTo>
                        <a:pt x="144" y="1895"/>
                      </a:lnTo>
                      <a:cubicBezTo>
                        <a:pt x="1515" y="1895"/>
                        <a:pt x="2875" y="1629"/>
                        <a:pt x="4147" y="1098"/>
                      </a:cubicBezTo>
                      <a:lnTo>
                        <a:pt x="5595" y="501"/>
                      </a:lnTo>
                      <a:cubicBezTo>
                        <a:pt x="5880" y="407"/>
                        <a:pt x="5803" y="1"/>
                        <a:pt x="5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316;p36">
                  <a:extLst>
                    <a:ext uri="{FF2B5EF4-FFF2-40B4-BE49-F238E27FC236}">
                      <a16:creationId xmlns:a16="http://schemas.microsoft.com/office/drawing/2014/main" id="{25F5337E-E370-4290-B5E3-8FD9B9C28F48}"/>
                    </a:ext>
                  </a:extLst>
                </p:cNvPr>
                <p:cNvSpPr/>
                <p:nvPr/>
              </p:nvSpPr>
              <p:spPr>
                <a:xfrm>
                  <a:off x="352600" y="2232150"/>
                  <a:ext cx="1097212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1892" extrusionOk="0">
                      <a:moveTo>
                        <a:pt x="7176" y="1"/>
                      </a:moveTo>
                      <a:cubicBezTo>
                        <a:pt x="6159" y="78"/>
                        <a:pt x="5142" y="122"/>
                        <a:pt x="4113" y="133"/>
                      </a:cubicBezTo>
                      <a:lnTo>
                        <a:pt x="4102" y="133"/>
                      </a:lnTo>
                      <a:cubicBezTo>
                        <a:pt x="3959" y="189"/>
                        <a:pt x="3837" y="233"/>
                        <a:pt x="3704" y="288"/>
                      </a:cubicBezTo>
                      <a:lnTo>
                        <a:pt x="531" y="1516"/>
                      </a:lnTo>
                      <a:cubicBezTo>
                        <a:pt x="332" y="1604"/>
                        <a:pt x="144" y="1726"/>
                        <a:pt x="0" y="1892"/>
                      </a:cubicBezTo>
                      <a:lnTo>
                        <a:pt x="1769" y="1892"/>
                      </a:lnTo>
                      <a:cubicBezTo>
                        <a:pt x="3140" y="1892"/>
                        <a:pt x="4512" y="1615"/>
                        <a:pt x="5783" y="1095"/>
                      </a:cubicBezTo>
                      <a:lnTo>
                        <a:pt x="7221" y="487"/>
                      </a:lnTo>
                      <a:cubicBezTo>
                        <a:pt x="7453" y="388"/>
                        <a:pt x="7420" y="56"/>
                        <a:pt x="717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317;p36">
                  <a:extLst>
                    <a:ext uri="{FF2B5EF4-FFF2-40B4-BE49-F238E27FC236}">
                      <a16:creationId xmlns:a16="http://schemas.microsoft.com/office/drawing/2014/main" id="{49C149B1-44EF-D438-8669-4C9E1333B04F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280155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" y="1"/>
                      </a:moveTo>
                      <a:lnTo>
                        <a:pt x="1" y="3440"/>
                      </a:lnTo>
                      <a:lnTo>
                        <a:pt x="1671" y="3440"/>
                      </a:lnTo>
                      <a:cubicBezTo>
                        <a:pt x="1803" y="3440"/>
                        <a:pt x="1903" y="3329"/>
                        <a:pt x="1903" y="3196"/>
                      </a:cubicBezTo>
                      <a:lnTo>
                        <a:pt x="1903" y="233"/>
                      </a:lnTo>
                      <a:cubicBezTo>
                        <a:pt x="1903" y="100"/>
                        <a:pt x="1803" y="1"/>
                        <a:pt x="1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318;p36">
                  <a:extLst>
                    <a:ext uri="{FF2B5EF4-FFF2-40B4-BE49-F238E27FC236}">
                      <a16:creationId xmlns:a16="http://schemas.microsoft.com/office/drawing/2014/main" id="{8C3F9532-9B8C-8566-0424-F6268417C110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34449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40" extrusionOk="0">
                      <a:moveTo>
                        <a:pt x="1" y="1"/>
                      </a:moveTo>
                      <a:lnTo>
                        <a:pt x="1" y="3440"/>
                      </a:lnTo>
                      <a:cubicBezTo>
                        <a:pt x="134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319;p36">
                  <a:extLst>
                    <a:ext uri="{FF2B5EF4-FFF2-40B4-BE49-F238E27FC236}">
                      <a16:creationId xmlns:a16="http://schemas.microsoft.com/office/drawing/2014/main" id="{7A524870-9194-174F-BAC6-DFB79F888114}"/>
                    </a:ext>
                  </a:extLst>
                </p:cNvPr>
                <p:cNvSpPr/>
                <p:nvPr/>
              </p:nvSpPr>
              <p:spPr>
                <a:xfrm>
                  <a:off x="3041823" y="2316800"/>
                  <a:ext cx="675728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4589" y="1858"/>
                      </a:lnTo>
                      <a:lnTo>
                        <a:pt x="4589" y="1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320;p36">
                  <a:extLst>
                    <a:ext uri="{FF2B5EF4-FFF2-40B4-BE49-F238E27FC236}">
                      <a16:creationId xmlns:a16="http://schemas.microsoft.com/office/drawing/2014/main" id="{A0B3F001-19F8-3500-BA86-6D948C18EDE9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59426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13988" y="1858"/>
                      </a:lnTo>
                      <a:lnTo>
                        <a:pt x="139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321;p36">
                  <a:extLst>
                    <a:ext uri="{FF2B5EF4-FFF2-40B4-BE49-F238E27FC236}">
                      <a16:creationId xmlns:a16="http://schemas.microsoft.com/office/drawing/2014/main" id="{8A7A4633-0277-13D1-5321-A1670593E180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25449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7" h="1859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803"/>
                        <a:pt x="56" y="1858"/>
                        <a:pt x="111" y="1858"/>
                      </a:cubicBezTo>
                      <a:lnTo>
                        <a:pt x="5606" y="1858"/>
                      </a:lnTo>
                      <a:lnTo>
                        <a:pt x="56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322;p36">
                  <a:extLst>
                    <a:ext uri="{FF2B5EF4-FFF2-40B4-BE49-F238E27FC236}">
                      <a16:creationId xmlns:a16="http://schemas.microsoft.com/office/drawing/2014/main" id="{C70B5F48-560C-F5BE-BFED-F355CE2ECB23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15732" cy="26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1782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759"/>
                        <a:pt x="0" y="1770"/>
                        <a:pt x="0" y="1781"/>
                      </a:cubicBezTo>
                      <a:cubicBezTo>
                        <a:pt x="22" y="1748"/>
                        <a:pt x="44" y="1715"/>
                        <a:pt x="89" y="1715"/>
                      </a:cubicBezTo>
                      <a:cubicBezTo>
                        <a:pt x="807" y="1593"/>
                        <a:pt x="2245" y="1283"/>
                        <a:pt x="3130" y="885"/>
                      </a:cubicBezTo>
                      <a:cubicBezTo>
                        <a:pt x="3583" y="686"/>
                        <a:pt x="4047" y="454"/>
                        <a:pt x="4379" y="288"/>
                      </a:cubicBezTo>
                      <a:cubicBezTo>
                        <a:pt x="4656" y="145"/>
                        <a:pt x="4965" y="67"/>
                        <a:pt x="5286" y="67"/>
                      </a:cubicBezTo>
                      <a:lnTo>
                        <a:pt x="5540" y="67"/>
                      </a:lnTo>
                      <a:lnTo>
                        <a:pt x="5540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1323;p36">
                  <a:extLst>
                    <a:ext uri="{FF2B5EF4-FFF2-40B4-BE49-F238E27FC236}">
                      <a16:creationId xmlns:a16="http://schemas.microsoft.com/office/drawing/2014/main" id="{EACF44F7-9956-D2D1-8CDB-FBEC15C2D45A}"/>
                    </a:ext>
                  </a:extLst>
                </p:cNvPr>
                <p:cNvSpPr/>
                <p:nvPr/>
              </p:nvSpPr>
              <p:spPr>
                <a:xfrm>
                  <a:off x="1649881" y="2316800"/>
                  <a:ext cx="10011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67" y="1858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1324;p36">
                  <a:extLst>
                    <a:ext uri="{FF2B5EF4-FFF2-40B4-BE49-F238E27FC236}">
                      <a16:creationId xmlns:a16="http://schemas.microsoft.com/office/drawing/2014/main" id="{7BC8065D-0F77-BC72-B12A-099F8CD16E7C}"/>
                    </a:ext>
                  </a:extLst>
                </p:cNvPr>
                <p:cNvSpPr/>
                <p:nvPr/>
              </p:nvSpPr>
              <p:spPr>
                <a:xfrm>
                  <a:off x="1597913" y="2316800"/>
                  <a:ext cx="9864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66" y="1858"/>
                      </a:ln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1325;p36">
                  <a:extLst>
                    <a:ext uri="{FF2B5EF4-FFF2-40B4-BE49-F238E27FC236}">
                      <a16:creationId xmlns:a16="http://schemas.microsoft.com/office/drawing/2014/main" id="{E5562F0D-602F-3A44-A5B4-8464123D8DE1}"/>
                    </a:ext>
                  </a:extLst>
                </p:cNvPr>
                <p:cNvSpPr/>
                <p:nvPr/>
              </p:nvSpPr>
              <p:spPr>
                <a:xfrm>
                  <a:off x="3707541" y="2316800"/>
                  <a:ext cx="11630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78" y="1858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326;p36">
                  <a:extLst>
                    <a:ext uri="{FF2B5EF4-FFF2-40B4-BE49-F238E27FC236}">
                      <a16:creationId xmlns:a16="http://schemas.microsoft.com/office/drawing/2014/main" id="{E398C746-DB90-077E-C265-1A14F2426B11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47943" cy="1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1" h="68" extrusionOk="0">
                      <a:moveTo>
                        <a:pt x="0" y="1"/>
                      </a:moveTo>
                      <a:lnTo>
                        <a:pt x="0" y="67"/>
                      </a:lnTo>
                      <a:lnTo>
                        <a:pt x="13911" y="67"/>
                      </a:lnTo>
                      <a:lnTo>
                        <a:pt x="13911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327;p36">
                  <a:extLst>
                    <a:ext uri="{FF2B5EF4-FFF2-40B4-BE49-F238E27FC236}">
                      <a16:creationId xmlns:a16="http://schemas.microsoft.com/office/drawing/2014/main" id="{14F19359-BDB7-687B-843E-05655750179B}"/>
                    </a:ext>
                  </a:extLst>
                </p:cNvPr>
                <p:cNvSpPr/>
                <p:nvPr/>
              </p:nvSpPr>
              <p:spPr>
                <a:xfrm>
                  <a:off x="3186685" y="2364057"/>
                  <a:ext cx="1796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1328;p36">
                  <a:extLst>
                    <a:ext uri="{FF2B5EF4-FFF2-40B4-BE49-F238E27FC236}">
                      <a16:creationId xmlns:a16="http://schemas.microsoft.com/office/drawing/2014/main" id="{3FA5581F-C289-EBDF-395C-1D2F24367BC1}"/>
                    </a:ext>
                  </a:extLst>
                </p:cNvPr>
                <p:cNvSpPr/>
                <p:nvPr/>
              </p:nvSpPr>
              <p:spPr>
                <a:xfrm>
                  <a:off x="3339644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1329;p36">
                  <a:extLst>
                    <a:ext uri="{FF2B5EF4-FFF2-40B4-BE49-F238E27FC236}">
                      <a16:creationId xmlns:a16="http://schemas.microsoft.com/office/drawing/2014/main" id="{A1DCF2D5-5518-4745-D8B0-C75528F51D18}"/>
                    </a:ext>
                  </a:extLst>
                </p:cNvPr>
                <p:cNvSpPr/>
                <p:nvPr/>
              </p:nvSpPr>
              <p:spPr>
                <a:xfrm>
                  <a:off x="3191543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007" y="1206"/>
                      </a:lnTo>
                      <a:cubicBezTo>
                        <a:pt x="1051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1330;p36">
                  <a:extLst>
                    <a:ext uri="{FF2B5EF4-FFF2-40B4-BE49-F238E27FC236}">
                      <a16:creationId xmlns:a16="http://schemas.microsoft.com/office/drawing/2014/main" id="{5E40787C-7EF2-FB78-7231-2AE7C016CFDF}"/>
                    </a:ext>
                  </a:extLst>
                </p:cNvPr>
                <p:cNvSpPr/>
                <p:nvPr/>
              </p:nvSpPr>
              <p:spPr>
                <a:xfrm>
                  <a:off x="2947309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1331;p36">
                  <a:extLst>
                    <a:ext uri="{FF2B5EF4-FFF2-40B4-BE49-F238E27FC236}">
                      <a16:creationId xmlns:a16="http://schemas.microsoft.com/office/drawing/2014/main" id="{1D1C4520-254E-06FF-7B3C-CADA3B879C00}"/>
                    </a:ext>
                  </a:extLst>
                </p:cNvPr>
                <p:cNvSpPr/>
                <p:nvPr/>
              </p:nvSpPr>
              <p:spPr>
                <a:xfrm>
                  <a:off x="3098796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1332;p36">
                  <a:extLst>
                    <a:ext uri="{FF2B5EF4-FFF2-40B4-BE49-F238E27FC236}">
                      <a16:creationId xmlns:a16="http://schemas.microsoft.com/office/drawing/2014/main" id="{0A8EDB10-4031-BE07-1620-647F1BFFE846}"/>
                    </a:ext>
                  </a:extLst>
                </p:cNvPr>
                <p:cNvSpPr/>
                <p:nvPr/>
              </p:nvSpPr>
              <p:spPr>
                <a:xfrm>
                  <a:off x="2952315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1333;p36">
                  <a:extLst>
                    <a:ext uri="{FF2B5EF4-FFF2-40B4-BE49-F238E27FC236}">
                      <a16:creationId xmlns:a16="http://schemas.microsoft.com/office/drawing/2014/main" id="{2946B08A-39AE-4C1E-F450-22A61A05A448}"/>
                    </a:ext>
                  </a:extLst>
                </p:cNvPr>
                <p:cNvSpPr/>
                <p:nvPr/>
              </p:nvSpPr>
              <p:spPr>
                <a:xfrm>
                  <a:off x="2708081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1334;p36">
                  <a:extLst>
                    <a:ext uri="{FF2B5EF4-FFF2-40B4-BE49-F238E27FC236}">
                      <a16:creationId xmlns:a16="http://schemas.microsoft.com/office/drawing/2014/main" id="{B3CF0DB1-6B02-796E-1CA4-A4C05C8F81A5}"/>
                    </a:ext>
                  </a:extLst>
                </p:cNvPr>
                <p:cNvSpPr/>
                <p:nvPr/>
              </p:nvSpPr>
              <p:spPr>
                <a:xfrm>
                  <a:off x="2859420" y="236567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1" y="1206"/>
                      </a:cubicBezTo>
                      <a:lnTo>
                        <a:pt x="34" y="1206"/>
                      </a:lnTo>
                      <a:cubicBezTo>
                        <a:pt x="78" y="1206"/>
                        <a:pt x="111" y="1162"/>
                        <a:pt x="122" y="1117"/>
                      </a:cubicBezTo>
                      <a:lnTo>
                        <a:pt x="122" y="78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1335;p36">
                  <a:extLst>
                    <a:ext uri="{FF2B5EF4-FFF2-40B4-BE49-F238E27FC236}">
                      <a16:creationId xmlns:a16="http://schemas.microsoft.com/office/drawing/2014/main" id="{45781E14-90BC-DD31-58B2-B3E548924DBA}"/>
                    </a:ext>
                  </a:extLst>
                </p:cNvPr>
                <p:cNvSpPr/>
                <p:nvPr/>
              </p:nvSpPr>
              <p:spPr>
                <a:xfrm>
                  <a:off x="2712939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1336;p36">
                  <a:extLst>
                    <a:ext uri="{FF2B5EF4-FFF2-40B4-BE49-F238E27FC236}">
                      <a16:creationId xmlns:a16="http://schemas.microsoft.com/office/drawing/2014/main" id="{EECD26BA-05E3-D04F-A507-1027DB621574}"/>
                    </a:ext>
                  </a:extLst>
                </p:cNvPr>
                <p:cNvSpPr/>
                <p:nvPr/>
              </p:nvSpPr>
              <p:spPr>
                <a:xfrm>
                  <a:off x="2467085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106" y="0"/>
                      </a:moveTo>
                      <a:cubicBezTo>
                        <a:pt x="100" y="0"/>
                        <a:pt x="95" y="1"/>
                        <a:pt x="90" y="3"/>
                      </a:cubicBezTo>
                      <a:lnTo>
                        <a:pt x="122" y="3"/>
                      </a:lnTo>
                      <a:cubicBezTo>
                        <a:pt x="117" y="1"/>
                        <a:pt x="111" y="0"/>
                        <a:pt x="106" y="0"/>
                      </a:cubicBezTo>
                      <a:close/>
                      <a:moveTo>
                        <a:pt x="89" y="3"/>
                      </a:moveTo>
                      <a:cubicBezTo>
                        <a:pt x="45" y="3"/>
                        <a:pt x="1" y="36"/>
                        <a:pt x="1" y="80"/>
                      </a:cubicBezTo>
                      <a:lnTo>
                        <a:pt x="1" y="1119"/>
                      </a:lnTo>
                      <a:cubicBezTo>
                        <a:pt x="1" y="1164"/>
                        <a:pt x="45" y="1208"/>
                        <a:pt x="89" y="1208"/>
                      </a:cubicBezTo>
                      <a:lnTo>
                        <a:pt x="122" y="1208"/>
                      </a:lnTo>
                      <a:cubicBezTo>
                        <a:pt x="78" y="1208"/>
                        <a:pt x="34" y="1164"/>
                        <a:pt x="34" y="1119"/>
                      </a:cubicBezTo>
                      <a:lnTo>
                        <a:pt x="34" y="80"/>
                      </a:lnTo>
                      <a:cubicBezTo>
                        <a:pt x="42" y="39"/>
                        <a:pt x="62" y="10"/>
                        <a:pt x="90" y="3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1337;p36">
                  <a:extLst>
                    <a:ext uri="{FF2B5EF4-FFF2-40B4-BE49-F238E27FC236}">
                      <a16:creationId xmlns:a16="http://schemas.microsoft.com/office/drawing/2014/main" id="{38958CFD-69C1-5ACB-49FD-E324FA7186B3}"/>
                    </a:ext>
                  </a:extLst>
                </p:cNvPr>
                <p:cNvSpPr/>
                <p:nvPr/>
              </p:nvSpPr>
              <p:spPr>
                <a:xfrm>
                  <a:off x="2618572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1338;p36">
                  <a:extLst>
                    <a:ext uri="{FF2B5EF4-FFF2-40B4-BE49-F238E27FC236}">
                      <a16:creationId xmlns:a16="http://schemas.microsoft.com/office/drawing/2014/main" id="{F5A1098D-792D-79A3-267B-4D593A6EFC17}"/>
                    </a:ext>
                  </a:extLst>
                </p:cNvPr>
                <p:cNvSpPr/>
                <p:nvPr/>
              </p:nvSpPr>
              <p:spPr>
                <a:xfrm>
                  <a:off x="2472091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4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4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1339;p36">
                  <a:extLst>
                    <a:ext uri="{FF2B5EF4-FFF2-40B4-BE49-F238E27FC236}">
                      <a16:creationId xmlns:a16="http://schemas.microsoft.com/office/drawing/2014/main" id="{7979E53A-3DD0-BF18-1688-83F0BE0DBE0A}"/>
                    </a:ext>
                  </a:extLst>
                </p:cNvPr>
                <p:cNvSpPr/>
                <p:nvPr/>
              </p:nvSpPr>
              <p:spPr>
                <a:xfrm>
                  <a:off x="2227857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1340;p36">
                  <a:extLst>
                    <a:ext uri="{FF2B5EF4-FFF2-40B4-BE49-F238E27FC236}">
                      <a16:creationId xmlns:a16="http://schemas.microsoft.com/office/drawing/2014/main" id="{A253E030-6382-D1B9-659C-8C06F0D02C12}"/>
                    </a:ext>
                  </a:extLst>
                </p:cNvPr>
                <p:cNvSpPr/>
                <p:nvPr/>
              </p:nvSpPr>
              <p:spPr>
                <a:xfrm>
                  <a:off x="2379197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1341;p36">
                  <a:extLst>
                    <a:ext uri="{FF2B5EF4-FFF2-40B4-BE49-F238E27FC236}">
                      <a16:creationId xmlns:a16="http://schemas.microsoft.com/office/drawing/2014/main" id="{314C0F46-3512-214A-EEA8-B5BF343C2521}"/>
                    </a:ext>
                  </a:extLst>
                </p:cNvPr>
                <p:cNvSpPr/>
                <p:nvPr/>
              </p:nvSpPr>
              <p:spPr>
                <a:xfrm>
                  <a:off x="2232715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1342;p36">
                  <a:extLst>
                    <a:ext uri="{FF2B5EF4-FFF2-40B4-BE49-F238E27FC236}">
                      <a16:creationId xmlns:a16="http://schemas.microsoft.com/office/drawing/2014/main" id="{7139813B-8F38-0FCA-5414-DD7EF4BDAC31}"/>
                    </a:ext>
                  </a:extLst>
                </p:cNvPr>
                <p:cNvSpPr/>
                <p:nvPr/>
              </p:nvSpPr>
              <p:spPr>
                <a:xfrm>
                  <a:off x="198686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1343;p36">
                  <a:extLst>
                    <a:ext uri="{FF2B5EF4-FFF2-40B4-BE49-F238E27FC236}">
                      <a16:creationId xmlns:a16="http://schemas.microsoft.com/office/drawing/2014/main" id="{0162EEA3-911A-A51E-F361-9D2BDA580491}"/>
                    </a:ext>
                  </a:extLst>
                </p:cNvPr>
                <p:cNvSpPr/>
                <p:nvPr/>
              </p:nvSpPr>
              <p:spPr>
                <a:xfrm>
                  <a:off x="2139968" y="236567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0" y="1206"/>
                      </a:cubicBezTo>
                      <a:lnTo>
                        <a:pt x="33" y="1206"/>
                      </a:lnTo>
                      <a:cubicBezTo>
                        <a:pt x="78" y="1206"/>
                        <a:pt x="111" y="1162"/>
                        <a:pt x="111" y="1117"/>
                      </a:cubicBezTo>
                      <a:lnTo>
                        <a:pt x="111" y="78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1344;p36">
                  <a:extLst>
                    <a:ext uri="{FF2B5EF4-FFF2-40B4-BE49-F238E27FC236}">
                      <a16:creationId xmlns:a16="http://schemas.microsoft.com/office/drawing/2014/main" id="{57AAFAC8-3AAB-27A8-BAC4-1240D28E2D10}"/>
                    </a:ext>
                  </a:extLst>
                </p:cNvPr>
                <p:cNvSpPr/>
                <p:nvPr/>
              </p:nvSpPr>
              <p:spPr>
                <a:xfrm>
                  <a:off x="199348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1345;p36">
                  <a:extLst>
                    <a:ext uri="{FF2B5EF4-FFF2-40B4-BE49-F238E27FC236}">
                      <a16:creationId xmlns:a16="http://schemas.microsoft.com/office/drawing/2014/main" id="{83B1C356-6AEA-2287-C0E9-791D3DEEB891}"/>
                    </a:ext>
                  </a:extLst>
                </p:cNvPr>
                <p:cNvSpPr/>
                <p:nvPr/>
              </p:nvSpPr>
              <p:spPr>
                <a:xfrm>
                  <a:off x="1747633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346;p36">
                  <a:extLst>
                    <a:ext uri="{FF2B5EF4-FFF2-40B4-BE49-F238E27FC236}">
                      <a16:creationId xmlns:a16="http://schemas.microsoft.com/office/drawing/2014/main" id="{D8863505-AB3E-17E4-AFDC-6B9A6B67D5E4}"/>
                    </a:ext>
                  </a:extLst>
                </p:cNvPr>
                <p:cNvSpPr/>
                <p:nvPr/>
              </p:nvSpPr>
              <p:spPr>
                <a:xfrm>
                  <a:off x="1898973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347;p36">
                  <a:extLst>
                    <a:ext uri="{FF2B5EF4-FFF2-40B4-BE49-F238E27FC236}">
                      <a16:creationId xmlns:a16="http://schemas.microsoft.com/office/drawing/2014/main" id="{6CCC1CCD-710E-67E7-400C-CE55D1E11AFA}"/>
                    </a:ext>
                  </a:extLst>
                </p:cNvPr>
                <p:cNvSpPr/>
                <p:nvPr/>
              </p:nvSpPr>
              <p:spPr>
                <a:xfrm>
                  <a:off x="1752492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348;p36">
                  <a:extLst>
                    <a:ext uri="{FF2B5EF4-FFF2-40B4-BE49-F238E27FC236}">
                      <a16:creationId xmlns:a16="http://schemas.microsoft.com/office/drawing/2014/main" id="{135248A9-01DC-47C5-B6CD-073675A2EACA}"/>
                    </a:ext>
                  </a:extLst>
                </p:cNvPr>
                <p:cNvSpPr/>
                <p:nvPr/>
              </p:nvSpPr>
              <p:spPr>
                <a:xfrm>
                  <a:off x="342915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349;p36">
                  <a:extLst>
                    <a:ext uri="{FF2B5EF4-FFF2-40B4-BE49-F238E27FC236}">
                      <a16:creationId xmlns:a16="http://schemas.microsoft.com/office/drawing/2014/main" id="{FB944F17-C0E9-C126-89A0-4688617C9068}"/>
                    </a:ext>
                  </a:extLst>
                </p:cNvPr>
                <p:cNvSpPr/>
                <p:nvPr/>
              </p:nvSpPr>
              <p:spPr>
                <a:xfrm>
                  <a:off x="3582258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47" y="1"/>
                      </a:moveTo>
                      <a:cubicBezTo>
                        <a:pt x="43" y="1"/>
                        <a:pt x="38" y="1"/>
                        <a:pt x="33" y="3"/>
                      </a:cubicBezTo>
                      <a:lnTo>
                        <a:pt x="0" y="3"/>
                      </a:lnTo>
                      <a:cubicBezTo>
                        <a:pt x="45" y="3"/>
                        <a:pt x="78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0" y="1208"/>
                      </a:cubicBezTo>
                      <a:lnTo>
                        <a:pt x="33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350;p36">
                  <a:extLst>
                    <a:ext uri="{FF2B5EF4-FFF2-40B4-BE49-F238E27FC236}">
                      <a16:creationId xmlns:a16="http://schemas.microsoft.com/office/drawing/2014/main" id="{7994B1B5-80AF-1800-2B94-0B67C0510946}"/>
                    </a:ext>
                  </a:extLst>
                </p:cNvPr>
                <p:cNvSpPr/>
                <p:nvPr/>
              </p:nvSpPr>
              <p:spPr>
                <a:xfrm>
                  <a:off x="343577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351;p36">
                  <a:extLst>
                    <a:ext uri="{FF2B5EF4-FFF2-40B4-BE49-F238E27FC236}">
                      <a16:creationId xmlns:a16="http://schemas.microsoft.com/office/drawing/2014/main" id="{056922D3-305D-3037-63BA-DDFEF6D399E6}"/>
                    </a:ext>
                  </a:extLst>
                </p:cNvPr>
                <p:cNvSpPr/>
                <p:nvPr/>
              </p:nvSpPr>
              <p:spPr>
                <a:xfrm>
                  <a:off x="323304" y="2570750"/>
                  <a:ext cx="240995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797" extrusionOk="0">
                      <a:moveTo>
                        <a:pt x="210" y="1"/>
                      </a:moveTo>
                      <a:cubicBezTo>
                        <a:pt x="100" y="1"/>
                        <a:pt x="0" y="100"/>
                        <a:pt x="0" y="211"/>
                      </a:cubicBezTo>
                      <a:lnTo>
                        <a:pt x="0" y="587"/>
                      </a:lnTo>
                      <a:cubicBezTo>
                        <a:pt x="0" y="708"/>
                        <a:pt x="100" y="797"/>
                        <a:pt x="210" y="797"/>
                      </a:cubicBezTo>
                      <a:cubicBezTo>
                        <a:pt x="243" y="797"/>
                        <a:pt x="288" y="786"/>
                        <a:pt x="310" y="775"/>
                      </a:cubicBezTo>
                      <a:lnTo>
                        <a:pt x="16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352;p36">
                  <a:extLst>
                    <a:ext uri="{FF2B5EF4-FFF2-40B4-BE49-F238E27FC236}">
                      <a16:creationId xmlns:a16="http://schemas.microsoft.com/office/drawing/2014/main" id="{08D9E716-FDF0-5F71-99F0-24AE830FCA8F}"/>
                    </a:ext>
                  </a:extLst>
                </p:cNvPr>
                <p:cNvSpPr/>
                <p:nvPr/>
              </p:nvSpPr>
              <p:spPr>
                <a:xfrm>
                  <a:off x="344356" y="2601666"/>
                  <a:ext cx="187408" cy="49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" h="333" extrusionOk="0">
                      <a:moveTo>
                        <a:pt x="100" y="1"/>
                      </a:moveTo>
                      <a:cubicBezTo>
                        <a:pt x="45" y="1"/>
                        <a:pt x="1" y="45"/>
                        <a:pt x="1" y="100"/>
                      </a:cubicBezTo>
                      <a:lnTo>
                        <a:pt x="1" y="222"/>
                      </a:lnTo>
                      <a:cubicBezTo>
                        <a:pt x="1" y="277"/>
                        <a:pt x="45" y="333"/>
                        <a:pt x="100" y="333"/>
                      </a:cubicBezTo>
                      <a:lnTo>
                        <a:pt x="686" y="333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rgbClr val="DADA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353;p36">
                  <a:extLst>
                    <a:ext uri="{FF2B5EF4-FFF2-40B4-BE49-F238E27FC236}">
                      <a16:creationId xmlns:a16="http://schemas.microsoft.com/office/drawing/2014/main" id="{62F96001-2151-F4C2-9A97-989737235695}"/>
                    </a:ext>
                  </a:extLst>
                </p:cNvPr>
                <p:cNvSpPr/>
                <p:nvPr/>
              </p:nvSpPr>
              <p:spPr>
                <a:xfrm>
                  <a:off x="317120" y="2554557"/>
                  <a:ext cx="274855" cy="1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1022" extrusionOk="0">
                      <a:moveTo>
                        <a:pt x="1745" y="111"/>
                      </a:moveTo>
                      <a:lnTo>
                        <a:pt x="418" y="885"/>
                      </a:lnTo>
                      <a:cubicBezTo>
                        <a:pt x="387" y="903"/>
                        <a:pt x="353" y="911"/>
                        <a:pt x="319" y="911"/>
                      </a:cubicBezTo>
                      <a:cubicBezTo>
                        <a:pt x="212" y="911"/>
                        <a:pt x="108" y="823"/>
                        <a:pt x="108" y="697"/>
                      </a:cubicBezTo>
                      <a:lnTo>
                        <a:pt x="108" y="321"/>
                      </a:lnTo>
                      <a:cubicBezTo>
                        <a:pt x="108" y="210"/>
                        <a:pt x="208" y="111"/>
                        <a:pt x="318" y="111"/>
                      </a:cubicBezTo>
                      <a:close/>
                      <a:moveTo>
                        <a:pt x="318" y="0"/>
                      </a:moveTo>
                      <a:cubicBezTo>
                        <a:pt x="142" y="0"/>
                        <a:pt x="9" y="144"/>
                        <a:pt x="9" y="321"/>
                      </a:cubicBezTo>
                      <a:lnTo>
                        <a:pt x="9" y="697"/>
                      </a:lnTo>
                      <a:cubicBezTo>
                        <a:pt x="1" y="887"/>
                        <a:pt x="147" y="1022"/>
                        <a:pt x="310" y="1022"/>
                      </a:cubicBezTo>
                      <a:cubicBezTo>
                        <a:pt x="364" y="1022"/>
                        <a:pt x="420" y="1007"/>
                        <a:pt x="473" y="973"/>
                      </a:cubicBezTo>
                      <a:lnTo>
                        <a:pt x="1800" y="210"/>
                      </a:lnTo>
                      <a:cubicBezTo>
                        <a:pt x="1844" y="188"/>
                        <a:pt x="1867" y="133"/>
                        <a:pt x="1855" y="89"/>
                      </a:cubicBezTo>
                      <a:cubicBezTo>
                        <a:pt x="1844" y="33"/>
                        <a:pt x="1800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A3A3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354;p36">
                  <a:extLst>
                    <a:ext uri="{FF2B5EF4-FFF2-40B4-BE49-F238E27FC236}">
                      <a16:creationId xmlns:a16="http://schemas.microsoft.com/office/drawing/2014/main" id="{9F02D051-2ECD-B774-A0A0-F6318B6012AF}"/>
                    </a:ext>
                  </a:extLst>
                </p:cNvPr>
                <p:cNvSpPr/>
                <p:nvPr/>
              </p:nvSpPr>
              <p:spPr>
                <a:xfrm>
                  <a:off x="308582" y="2554557"/>
                  <a:ext cx="273677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018" extrusionOk="0">
                      <a:moveTo>
                        <a:pt x="1737" y="111"/>
                      </a:moveTo>
                      <a:lnTo>
                        <a:pt x="410" y="885"/>
                      </a:lnTo>
                      <a:cubicBezTo>
                        <a:pt x="376" y="896"/>
                        <a:pt x="343" y="907"/>
                        <a:pt x="310" y="907"/>
                      </a:cubicBezTo>
                      <a:cubicBezTo>
                        <a:pt x="200" y="907"/>
                        <a:pt x="100" y="818"/>
                        <a:pt x="100" y="697"/>
                      </a:cubicBezTo>
                      <a:lnTo>
                        <a:pt x="100" y="321"/>
                      </a:lnTo>
                      <a:cubicBezTo>
                        <a:pt x="100" y="210"/>
                        <a:pt x="200" y="111"/>
                        <a:pt x="310" y="111"/>
                      </a:cubicBezTo>
                      <a:close/>
                      <a:moveTo>
                        <a:pt x="310" y="0"/>
                      </a:moveTo>
                      <a:cubicBezTo>
                        <a:pt x="133" y="0"/>
                        <a:pt x="1" y="144"/>
                        <a:pt x="1" y="321"/>
                      </a:cubicBezTo>
                      <a:lnTo>
                        <a:pt x="1" y="697"/>
                      </a:lnTo>
                      <a:cubicBezTo>
                        <a:pt x="1" y="874"/>
                        <a:pt x="133" y="1017"/>
                        <a:pt x="310" y="1017"/>
                      </a:cubicBezTo>
                      <a:cubicBezTo>
                        <a:pt x="365" y="1017"/>
                        <a:pt x="421" y="1006"/>
                        <a:pt x="465" y="973"/>
                      </a:cubicBezTo>
                      <a:lnTo>
                        <a:pt x="1792" y="210"/>
                      </a:lnTo>
                      <a:cubicBezTo>
                        <a:pt x="1836" y="188"/>
                        <a:pt x="1858" y="133"/>
                        <a:pt x="1847" y="89"/>
                      </a:cubicBezTo>
                      <a:cubicBezTo>
                        <a:pt x="1836" y="33"/>
                        <a:pt x="1792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355;p36">
                  <a:extLst>
                    <a:ext uri="{FF2B5EF4-FFF2-40B4-BE49-F238E27FC236}">
                      <a16:creationId xmlns:a16="http://schemas.microsoft.com/office/drawing/2014/main" id="{4913B5C2-C4D1-F113-ED18-536B4E979DBC}"/>
                    </a:ext>
                  </a:extLst>
                </p:cNvPr>
                <p:cNvSpPr/>
                <p:nvPr/>
              </p:nvSpPr>
              <p:spPr>
                <a:xfrm>
                  <a:off x="337878" y="2570750"/>
                  <a:ext cx="226421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797" extrusionOk="0">
                      <a:moveTo>
                        <a:pt x="1316" y="1"/>
                      </a:moveTo>
                      <a:lnTo>
                        <a:pt x="1" y="764"/>
                      </a:lnTo>
                      <a:cubicBezTo>
                        <a:pt x="34" y="786"/>
                        <a:pt x="67" y="797"/>
                        <a:pt x="111" y="797"/>
                      </a:cubicBezTo>
                      <a:cubicBezTo>
                        <a:pt x="144" y="797"/>
                        <a:pt x="189" y="786"/>
                        <a:pt x="211" y="775"/>
                      </a:cubicBezTo>
                      <a:lnTo>
                        <a:pt x="1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356;p36">
                  <a:extLst>
                    <a:ext uri="{FF2B5EF4-FFF2-40B4-BE49-F238E27FC236}">
                      <a16:creationId xmlns:a16="http://schemas.microsoft.com/office/drawing/2014/main" id="{8767690A-AF25-1793-072C-A9E3E21A78C2}"/>
                    </a:ext>
                  </a:extLst>
                </p:cNvPr>
                <p:cNvSpPr/>
                <p:nvPr/>
              </p:nvSpPr>
              <p:spPr>
                <a:xfrm>
                  <a:off x="554435" y="2650248"/>
                  <a:ext cx="3164735" cy="2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6" extrusionOk="0">
                      <a:moveTo>
                        <a:pt x="21436" y="0"/>
                      </a:moveTo>
                      <a:cubicBezTo>
                        <a:pt x="21430" y="0"/>
                        <a:pt x="21425" y="1"/>
                        <a:pt x="21419" y="3"/>
                      </a:cubicBezTo>
                      <a:lnTo>
                        <a:pt x="78" y="3"/>
                      </a:lnTo>
                      <a:cubicBezTo>
                        <a:pt x="33" y="3"/>
                        <a:pt x="0" y="25"/>
                        <a:pt x="0" y="69"/>
                      </a:cubicBezTo>
                      <a:cubicBezTo>
                        <a:pt x="0" y="102"/>
                        <a:pt x="33" y="135"/>
                        <a:pt x="78" y="135"/>
                      </a:cubicBezTo>
                      <a:lnTo>
                        <a:pt x="21419" y="135"/>
                      </a:lnTo>
                      <a:cubicBezTo>
                        <a:pt x="21463" y="135"/>
                        <a:pt x="21496" y="102"/>
                        <a:pt x="21496" y="69"/>
                      </a:cubicBezTo>
                      <a:cubicBezTo>
                        <a:pt x="21496" y="31"/>
                        <a:pt x="21471" y="0"/>
                        <a:pt x="21436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357;p36">
                  <a:extLst>
                    <a:ext uri="{FF2B5EF4-FFF2-40B4-BE49-F238E27FC236}">
                      <a16:creationId xmlns:a16="http://schemas.microsoft.com/office/drawing/2014/main" id="{9C89313D-9D16-5D0E-7C4A-004CADDBB808}"/>
                    </a:ext>
                  </a:extLst>
                </p:cNvPr>
                <p:cNvSpPr/>
                <p:nvPr/>
              </p:nvSpPr>
              <p:spPr>
                <a:xfrm>
                  <a:off x="554435" y="2694560"/>
                  <a:ext cx="316473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3" extrusionOk="0">
                      <a:moveTo>
                        <a:pt x="78" y="0"/>
                      </a:moveTo>
                      <a:cubicBezTo>
                        <a:pt x="33" y="0"/>
                        <a:pt x="0" y="22"/>
                        <a:pt x="0" y="66"/>
                      </a:cubicBezTo>
                      <a:cubicBezTo>
                        <a:pt x="0" y="100"/>
                        <a:pt x="33" y="133"/>
                        <a:pt x="78" y="133"/>
                      </a:cubicBezTo>
                      <a:lnTo>
                        <a:pt x="21419" y="133"/>
                      </a:lnTo>
                      <a:cubicBezTo>
                        <a:pt x="21463" y="133"/>
                        <a:pt x="21496" y="100"/>
                        <a:pt x="21496" y="66"/>
                      </a:cubicBezTo>
                      <a:cubicBezTo>
                        <a:pt x="21496" y="22"/>
                        <a:pt x="21463" y="0"/>
                        <a:pt x="21419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358;p36">
                  <a:extLst>
                    <a:ext uri="{FF2B5EF4-FFF2-40B4-BE49-F238E27FC236}">
                      <a16:creationId xmlns:a16="http://schemas.microsoft.com/office/drawing/2014/main" id="{63A8BE40-314E-8AC7-BBC6-D9C2647E9D24}"/>
                    </a:ext>
                  </a:extLst>
                </p:cNvPr>
                <p:cNvSpPr/>
                <p:nvPr/>
              </p:nvSpPr>
              <p:spPr>
                <a:xfrm>
                  <a:off x="538094" y="2650542"/>
                  <a:ext cx="3163115" cy="1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4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7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7"/>
                      </a:cubicBezTo>
                      <a:cubicBezTo>
                        <a:pt x="21486" y="23"/>
                        <a:pt x="21452" y="1"/>
                        <a:pt x="21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359;p36">
                  <a:extLst>
                    <a:ext uri="{FF2B5EF4-FFF2-40B4-BE49-F238E27FC236}">
                      <a16:creationId xmlns:a16="http://schemas.microsoft.com/office/drawing/2014/main" id="{098671E2-C685-C62B-FD9F-7B388914C8FA}"/>
                    </a:ext>
                  </a:extLst>
                </p:cNvPr>
                <p:cNvSpPr/>
                <p:nvPr/>
              </p:nvSpPr>
              <p:spPr>
                <a:xfrm>
                  <a:off x="538094" y="2694560"/>
                  <a:ext cx="316311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3" extrusionOk="0">
                      <a:moveTo>
                        <a:pt x="67" y="0"/>
                      </a:moveTo>
                      <a:cubicBezTo>
                        <a:pt x="34" y="0"/>
                        <a:pt x="1" y="22"/>
                        <a:pt x="1" y="66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6"/>
                      </a:cubicBezTo>
                      <a:cubicBezTo>
                        <a:pt x="21486" y="22"/>
                        <a:pt x="21452" y="0"/>
                        <a:pt x="214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360;p36">
                  <a:extLst>
                    <a:ext uri="{FF2B5EF4-FFF2-40B4-BE49-F238E27FC236}">
                      <a16:creationId xmlns:a16="http://schemas.microsoft.com/office/drawing/2014/main" id="{9B271BBC-4A23-6566-F20C-BE034D903155}"/>
                    </a:ext>
                  </a:extLst>
                </p:cNvPr>
                <p:cNvSpPr/>
                <p:nvPr/>
              </p:nvSpPr>
              <p:spPr>
                <a:xfrm>
                  <a:off x="1723195" y="2342858"/>
                  <a:ext cx="19727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3363" extrusionOk="0">
                      <a:moveTo>
                        <a:pt x="111" y="1"/>
                      </a:moveTo>
                      <a:cubicBezTo>
                        <a:pt x="56" y="1"/>
                        <a:pt x="1" y="45"/>
                        <a:pt x="1" y="100"/>
                      </a:cubicBezTo>
                      <a:lnTo>
                        <a:pt x="1" y="3252"/>
                      </a:lnTo>
                      <a:cubicBezTo>
                        <a:pt x="1" y="3307"/>
                        <a:pt x="56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78" y="3362"/>
                        <a:pt x="23" y="3307"/>
                        <a:pt x="23" y="3252"/>
                      </a:cubicBezTo>
                      <a:lnTo>
                        <a:pt x="23" y="100"/>
                      </a:lnTo>
                      <a:cubicBezTo>
                        <a:pt x="23" y="45"/>
                        <a:pt x="78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361;p36">
                  <a:extLst>
                    <a:ext uri="{FF2B5EF4-FFF2-40B4-BE49-F238E27FC236}">
                      <a16:creationId xmlns:a16="http://schemas.microsoft.com/office/drawing/2014/main" id="{3B6B9A56-E726-ECD4-2C6F-F0B200769932}"/>
                    </a:ext>
                  </a:extLst>
                </p:cNvPr>
                <p:cNvSpPr/>
                <p:nvPr/>
              </p:nvSpPr>
              <p:spPr>
                <a:xfrm>
                  <a:off x="1916934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0" y="1"/>
                      </a:moveTo>
                      <a:cubicBezTo>
                        <a:pt x="78" y="1"/>
                        <a:pt x="133" y="67"/>
                        <a:pt x="133" y="144"/>
                      </a:cubicBezTo>
                      <a:lnTo>
                        <a:pt x="133" y="3285"/>
                      </a:lnTo>
                      <a:cubicBezTo>
                        <a:pt x="133" y="3362"/>
                        <a:pt x="78" y="3428"/>
                        <a:pt x="0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5" y="3362"/>
                        <a:pt x="155" y="3285"/>
                      </a:cubicBezTo>
                      <a:lnTo>
                        <a:pt x="155" y="133"/>
                      </a:lnTo>
                      <a:cubicBezTo>
                        <a:pt x="155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362;p36">
                  <a:extLst>
                    <a:ext uri="{FF2B5EF4-FFF2-40B4-BE49-F238E27FC236}">
                      <a16:creationId xmlns:a16="http://schemas.microsoft.com/office/drawing/2014/main" id="{8552A502-DC3E-7F2C-EC3D-D4763BF758D3}"/>
                    </a:ext>
                  </a:extLst>
                </p:cNvPr>
                <p:cNvSpPr/>
                <p:nvPr/>
              </p:nvSpPr>
              <p:spPr>
                <a:xfrm>
                  <a:off x="1719956" y="2338000"/>
                  <a:ext cx="21670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3429" extrusionOk="0">
                      <a:moveTo>
                        <a:pt x="1338" y="34"/>
                      </a:moveTo>
                      <a:cubicBezTo>
                        <a:pt x="1394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394" y="3395"/>
                        <a:pt x="1338" y="3395"/>
                      </a:cubicBezTo>
                      <a:lnTo>
                        <a:pt x="133" y="3395"/>
                      </a:lnTo>
                      <a:cubicBezTo>
                        <a:pt x="78" y="3395"/>
                        <a:pt x="23" y="3340"/>
                        <a:pt x="23" y="3285"/>
                      </a:cubicBezTo>
                      <a:lnTo>
                        <a:pt x="23" y="133"/>
                      </a:lnTo>
                      <a:cubicBezTo>
                        <a:pt x="23" y="78"/>
                        <a:pt x="78" y="34"/>
                        <a:pt x="133" y="34"/>
                      </a:cubicBezTo>
                      <a:close/>
                      <a:moveTo>
                        <a:pt x="133" y="1"/>
                      </a:moveTo>
                      <a:cubicBezTo>
                        <a:pt x="56" y="1"/>
                        <a:pt x="0" y="67"/>
                        <a:pt x="0" y="144"/>
                      </a:cubicBezTo>
                      <a:lnTo>
                        <a:pt x="0" y="3285"/>
                      </a:lnTo>
                      <a:cubicBezTo>
                        <a:pt x="0" y="3362"/>
                        <a:pt x="56" y="3428"/>
                        <a:pt x="133" y="3428"/>
                      </a:cubicBezTo>
                      <a:lnTo>
                        <a:pt x="1338" y="3428"/>
                      </a:lnTo>
                      <a:cubicBezTo>
                        <a:pt x="1416" y="3428"/>
                        <a:pt x="1471" y="3362"/>
                        <a:pt x="1471" y="3285"/>
                      </a:cubicBezTo>
                      <a:lnTo>
                        <a:pt x="1471" y="133"/>
                      </a:lnTo>
                      <a:cubicBezTo>
                        <a:pt x="1471" y="67"/>
                        <a:pt x="1416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363;p36">
                  <a:extLst>
                    <a:ext uri="{FF2B5EF4-FFF2-40B4-BE49-F238E27FC236}">
                      <a16:creationId xmlns:a16="http://schemas.microsoft.com/office/drawing/2014/main" id="{36B6C280-96F6-46F7-228F-A71DFBCD3AEE}"/>
                    </a:ext>
                  </a:extLst>
                </p:cNvPr>
                <p:cNvSpPr/>
                <p:nvPr/>
              </p:nvSpPr>
              <p:spPr>
                <a:xfrm>
                  <a:off x="3406481" y="2342858"/>
                  <a:ext cx="19580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3363" extrusionOk="0">
                      <a:moveTo>
                        <a:pt x="111" y="1"/>
                      </a:moveTo>
                      <a:cubicBezTo>
                        <a:pt x="44" y="1"/>
                        <a:pt x="0" y="45"/>
                        <a:pt x="0" y="100"/>
                      </a:cubicBezTo>
                      <a:lnTo>
                        <a:pt x="0" y="3252"/>
                      </a:lnTo>
                      <a:cubicBezTo>
                        <a:pt x="0" y="3307"/>
                        <a:pt x="44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66" y="3362"/>
                        <a:pt x="22" y="3307"/>
                        <a:pt x="22" y="3252"/>
                      </a:cubicBezTo>
                      <a:lnTo>
                        <a:pt x="22" y="100"/>
                      </a:lnTo>
                      <a:cubicBezTo>
                        <a:pt x="22" y="45"/>
                        <a:pt x="66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364;p36">
                  <a:extLst>
                    <a:ext uri="{FF2B5EF4-FFF2-40B4-BE49-F238E27FC236}">
                      <a16:creationId xmlns:a16="http://schemas.microsoft.com/office/drawing/2014/main" id="{F794E033-2F3F-ACEC-BAF0-FE2B462AA499}"/>
                    </a:ext>
                  </a:extLst>
                </p:cNvPr>
                <p:cNvSpPr/>
                <p:nvPr/>
              </p:nvSpPr>
              <p:spPr>
                <a:xfrm>
                  <a:off x="3600072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1" y="1"/>
                      </a:moveTo>
                      <a:cubicBezTo>
                        <a:pt x="78" y="1"/>
                        <a:pt x="134" y="67"/>
                        <a:pt x="134" y="144"/>
                      </a:cubicBezTo>
                      <a:lnTo>
                        <a:pt x="134" y="3285"/>
                      </a:lnTo>
                      <a:cubicBezTo>
                        <a:pt x="134" y="3362"/>
                        <a:pt x="78" y="3428"/>
                        <a:pt x="1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6" y="3362"/>
                        <a:pt x="156" y="3285"/>
                      </a:cubicBezTo>
                      <a:lnTo>
                        <a:pt x="156" y="133"/>
                      </a:lnTo>
                      <a:cubicBezTo>
                        <a:pt x="156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365;p36">
                  <a:extLst>
                    <a:ext uri="{FF2B5EF4-FFF2-40B4-BE49-F238E27FC236}">
                      <a16:creationId xmlns:a16="http://schemas.microsoft.com/office/drawing/2014/main" id="{AF80118C-A9CE-8A8B-5B11-B8078DE14CEE}"/>
                    </a:ext>
                  </a:extLst>
                </p:cNvPr>
                <p:cNvSpPr/>
                <p:nvPr/>
              </p:nvSpPr>
              <p:spPr>
                <a:xfrm>
                  <a:off x="3401475" y="2338000"/>
                  <a:ext cx="21832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3429" extrusionOk="0">
                      <a:moveTo>
                        <a:pt x="1350" y="34"/>
                      </a:moveTo>
                      <a:cubicBezTo>
                        <a:pt x="1405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405" y="3395"/>
                        <a:pt x="1350" y="3395"/>
                      </a:cubicBezTo>
                      <a:lnTo>
                        <a:pt x="145" y="3395"/>
                      </a:lnTo>
                      <a:cubicBezTo>
                        <a:pt x="78" y="3395"/>
                        <a:pt x="34" y="3340"/>
                        <a:pt x="34" y="3285"/>
                      </a:cubicBezTo>
                      <a:lnTo>
                        <a:pt x="34" y="133"/>
                      </a:lnTo>
                      <a:cubicBezTo>
                        <a:pt x="34" y="78"/>
                        <a:pt x="78" y="34"/>
                        <a:pt x="145" y="34"/>
                      </a:cubicBezTo>
                      <a:close/>
                      <a:moveTo>
                        <a:pt x="145" y="1"/>
                      </a:moveTo>
                      <a:cubicBezTo>
                        <a:pt x="67" y="1"/>
                        <a:pt x="1" y="67"/>
                        <a:pt x="1" y="144"/>
                      </a:cubicBezTo>
                      <a:lnTo>
                        <a:pt x="1" y="3285"/>
                      </a:lnTo>
                      <a:cubicBezTo>
                        <a:pt x="1" y="3362"/>
                        <a:pt x="67" y="3428"/>
                        <a:pt x="145" y="3428"/>
                      </a:cubicBezTo>
                      <a:lnTo>
                        <a:pt x="1350" y="3428"/>
                      </a:lnTo>
                      <a:cubicBezTo>
                        <a:pt x="1427" y="3428"/>
                        <a:pt x="1483" y="3362"/>
                        <a:pt x="1483" y="3285"/>
                      </a:cubicBezTo>
                      <a:lnTo>
                        <a:pt x="1483" y="133"/>
                      </a:lnTo>
                      <a:cubicBezTo>
                        <a:pt x="1483" y="67"/>
                        <a:pt x="1416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366;p36">
                  <a:extLst>
                    <a:ext uri="{FF2B5EF4-FFF2-40B4-BE49-F238E27FC236}">
                      <a16:creationId xmlns:a16="http://schemas.microsoft.com/office/drawing/2014/main" id="{A7CEFA49-4B97-54FC-8475-6BD46DB45F8D}"/>
                    </a:ext>
                  </a:extLst>
                </p:cNvPr>
                <p:cNvSpPr/>
                <p:nvPr/>
              </p:nvSpPr>
              <p:spPr>
                <a:xfrm>
                  <a:off x="4021703" y="2316800"/>
                  <a:ext cx="14869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367;p36">
                  <a:extLst>
                    <a:ext uri="{FF2B5EF4-FFF2-40B4-BE49-F238E27FC236}">
                      <a16:creationId xmlns:a16="http://schemas.microsoft.com/office/drawing/2014/main" id="{F7791CC9-83CA-9CAB-0C8F-A7AAC0865E52}"/>
                    </a:ext>
                  </a:extLst>
                </p:cNvPr>
                <p:cNvSpPr/>
                <p:nvPr/>
              </p:nvSpPr>
              <p:spPr>
                <a:xfrm>
                  <a:off x="3823106" y="2316800"/>
                  <a:ext cx="198744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350" y="2699"/>
                      </a:lnTo>
                      <a:lnTo>
                        <a:pt x="1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5" name="Google Shape;1368;p36">
                <a:extLst>
                  <a:ext uri="{FF2B5EF4-FFF2-40B4-BE49-F238E27FC236}">
                    <a16:creationId xmlns:a16="http://schemas.microsoft.com/office/drawing/2014/main" id="{33A9631D-899D-D7E6-0F35-8C6EC37339FF}"/>
                  </a:ext>
                </a:extLst>
              </p:cNvPr>
              <p:cNvGrpSpPr/>
              <p:nvPr/>
            </p:nvGrpSpPr>
            <p:grpSpPr>
              <a:xfrm>
                <a:off x="691624" y="2772373"/>
                <a:ext cx="841660" cy="1783927"/>
                <a:chOff x="152700" y="2332825"/>
                <a:chExt cx="1036527" cy="2197225"/>
              </a:xfrm>
            </p:grpSpPr>
            <p:sp>
              <p:nvSpPr>
                <p:cNvPr id="966" name="Google Shape;1369;p36">
                  <a:extLst>
                    <a:ext uri="{FF2B5EF4-FFF2-40B4-BE49-F238E27FC236}">
                      <a16:creationId xmlns:a16="http://schemas.microsoft.com/office/drawing/2014/main" id="{B2ECB7C8-1C1B-C99D-D1EB-75D650B6195E}"/>
                    </a:ext>
                  </a:extLst>
                </p:cNvPr>
                <p:cNvSpPr/>
                <p:nvPr/>
              </p:nvSpPr>
              <p:spPr>
                <a:xfrm>
                  <a:off x="677722" y="2976053"/>
                  <a:ext cx="111607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354" y="435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1370;p36">
                  <a:extLst>
                    <a:ext uri="{FF2B5EF4-FFF2-40B4-BE49-F238E27FC236}">
                      <a16:creationId xmlns:a16="http://schemas.microsoft.com/office/drawing/2014/main" id="{245B7CD4-1F9E-7BAB-CA10-57ACF5909605}"/>
                    </a:ext>
                  </a:extLst>
                </p:cNvPr>
                <p:cNvSpPr/>
                <p:nvPr/>
              </p:nvSpPr>
              <p:spPr>
                <a:xfrm>
                  <a:off x="733368" y="2976053"/>
                  <a:ext cx="55961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177" y="4357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1371;p36">
                  <a:extLst>
                    <a:ext uri="{FF2B5EF4-FFF2-40B4-BE49-F238E27FC236}">
                      <a16:creationId xmlns:a16="http://schemas.microsoft.com/office/drawing/2014/main" id="{AC9F68FC-07FC-F5C4-E53C-704F3AB6CC97}"/>
                    </a:ext>
                  </a:extLst>
                </p:cNvPr>
                <p:cNvSpPr/>
                <p:nvPr/>
              </p:nvSpPr>
              <p:spPr>
                <a:xfrm>
                  <a:off x="677722" y="3198322"/>
                  <a:ext cx="111607" cy="7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42" extrusionOk="0">
                      <a:moveTo>
                        <a:pt x="1" y="1"/>
                      </a:moveTo>
                      <a:lnTo>
                        <a:pt x="1" y="233"/>
                      </a:lnTo>
                      <a:cubicBezTo>
                        <a:pt x="61" y="238"/>
                        <a:pt x="122" y="241"/>
                        <a:pt x="182" y="241"/>
                      </a:cubicBezTo>
                      <a:cubicBezTo>
                        <a:pt x="241" y="241"/>
                        <a:pt x="299" y="238"/>
                        <a:pt x="354" y="233"/>
                      </a:cubicBezTo>
                      <a:lnTo>
                        <a:pt x="354" y="1"/>
                      </a:lnTo>
                      <a:cubicBezTo>
                        <a:pt x="299" y="12"/>
                        <a:pt x="244" y="12"/>
                        <a:pt x="178" y="12"/>
                      </a:cubicBezTo>
                      <a:cubicBezTo>
                        <a:pt x="122" y="12"/>
                        <a:pt x="56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1372;p36">
                  <a:extLst>
                    <a:ext uri="{FF2B5EF4-FFF2-40B4-BE49-F238E27FC236}">
                      <a16:creationId xmlns:a16="http://schemas.microsoft.com/office/drawing/2014/main" id="{2F04374F-2E03-A2BE-5BF8-938E0D4D1016}"/>
                    </a:ext>
                  </a:extLst>
                </p:cNvPr>
                <p:cNvSpPr/>
                <p:nvPr/>
              </p:nvSpPr>
              <p:spPr>
                <a:xfrm>
                  <a:off x="344160" y="4348965"/>
                  <a:ext cx="782504" cy="18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576" extrusionOk="0">
                      <a:moveTo>
                        <a:pt x="575" y="1"/>
                      </a:moveTo>
                      <a:cubicBezTo>
                        <a:pt x="254" y="1"/>
                        <a:pt x="0" y="255"/>
                        <a:pt x="0" y="576"/>
                      </a:cubicBezTo>
                      <a:lnTo>
                        <a:pt x="2488" y="576"/>
                      </a:lnTo>
                      <a:cubicBezTo>
                        <a:pt x="2488" y="255"/>
                        <a:pt x="2223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1373;p36">
                  <a:extLst>
                    <a:ext uri="{FF2B5EF4-FFF2-40B4-BE49-F238E27FC236}">
                      <a16:creationId xmlns:a16="http://schemas.microsoft.com/office/drawing/2014/main" id="{CF900999-65C5-CD22-3536-8392E3A7DE74}"/>
                    </a:ext>
                  </a:extLst>
                </p:cNvPr>
                <p:cNvSpPr/>
                <p:nvPr/>
              </p:nvSpPr>
              <p:spPr>
                <a:xfrm>
                  <a:off x="173764" y="2332825"/>
                  <a:ext cx="1015464" cy="8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69" extrusionOk="0">
                      <a:moveTo>
                        <a:pt x="1847" y="0"/>
                      </a:moveTo>
                      <a:cubicBezTo>
                        <a:pt x="619" y="0"/>
                        <a:pt x="0" y="1493"/>
                        <a:pt x="874" y="2367"/>
                      </a:cubicBezTo>
                      <a:cubicBezTo>
                        <a:pt x="1151" y="2644"/>
                        <a:pt x="1494" y="2768"/>
                        <a:pt x="1831" y="2768"/>
                      </a:cubicBezTo>
                      <a:cubicBezTo>
                        <a:pt x="2542" y="2768"/>
                        <a:pt x="3229" y="2215"/>
                        <a:pt x="3229" y="1383"/>
                      </a:cubicBezTo>
                      <a:cubicBezTo>
                        <a:pt x="3229" y="620"/>
                        <a:pt x="261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1374;p36">
                  <a:extLst>
                    <a:ext uri="{FF2B5EF4-FFF2-40B4-BE49-F238E27FC236}">
                      <a16:creationId xmlns:a16="http://schemas.microsoft.com/office/drawing/2014/main" id="{DF1842DE-4965-214B-C086-153BAB953B17}"/>
                    </a:ext>
                  </a:extLst>
                </p:cNvPr>
                <p:cNvSpPr/>
                <p:nvPr/>
              </p:nvSpPr>
              <p:spPr>
                <a:xfrm>
                  <a:off x="197971" y="2367407"/>
                  <a:ext cx="935610" cy="801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2549" extrusionOk="0">
                      <a:moveTo>
                        <a:pt x="1704" y="1"/>
                      </a:moveTo>
                      <a:cubicBezTo>
                        <a:pt x="576" y="1"/>
                        <a:pt x="1" y="1372"/>
                        <a:pt x="808" y="2168"/>
                      </a:cubicBezTo>
                      <a:cubicBezTo>
                        <a:pt x="1067" y="2431"/>
                        <a:pt x="1386" y="2548"/>
                        <a:pt x="1700" y="2548"/>
                      </a:cubicBezTo>
                      <a:cubicBezTo>
                        <a:pt x="2350" y="2548"/>
                        <a:pt x="2975" y="2041"/>
                        <a:pt x="2975" y="1273"/>
                      </a:cubicBezTo>
                      <a:cubicBezTo>
                        <a:pt x="2975" y="576"/>
                        <a:pt x="2411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1375;p36">
                  <a:extLst>
                    <a:ext uri="{FF2B5EF4-FFF2-40B4-BE49-F238E27FC236}">
                      <a16:creationId xmlns:a16="http://schemas.microsoft.com/office/drawing/2014/main" id="{842E7761-41CB-8491-6CAB-6326C6D8B06C}"/>
                    </a:ext>
                  </a:extLst>
                </p:cNvPr>
                <p:cNvSpPr/>
                <p:nvPr/>
              </p:nvSpPr>
              <p:spPr>
                <a:xfrm>
                  <a:off x="152700" y="2332825"/>
                  <a:ext cx="1015464" cy="87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71" extrusionOk="0">
                      <a:moveTo>
                        <a:pt x="1839" y="109"/>
                      </a:moveTo>
                      <a:cubicBezTo>
                        <a:pt x="2491" y="109"/>
                        <a:pt x="3119" y="619"/>
                        <a:pt x="3119" y="1383"/>
                      </a:cubicBezTo>
                      <a:cubicBezTo>
                        <a:pt x="3119" y="2090"/>
                        <a:pt x="2555" y="2654"/>
                        <a:pt x="1848" y="2654"/>
                      </a:cubicBezTo>
                      <a:cubicBezTo>
                        <a:pt x="720" y="2654"/>
                        <a:pt x="145" y="1283"/>
                        <a:pt x="952" y="487"/>
                      </a:cubicBezTo>
                      <a:cubicBezTo>
                        <a:pt x="1209" y="226"/>
                        <a:pt x="1527" y="109"/>
                        <a:pt x="1839" y="109"/>
                      </a:cubicBezTo>
                      <a:close/>
                      <a:moveTo>
                        <a:pt x="1848" y="0"/>
                      </a:moveTo>
                      <a:cubicBezTo>
                        <a:pt x="620" y="0"/>
                        <a:pt x="1" y="1493"/>
                        <a:pt x="874" y="2367"/>
                      </a:cubicBezTo>
                      <a:cubicBezTo>
                        <a:pt x="1153" y="2645"/>
                        <a:pt x="1497" y="2770"/>
                        <a:pt x="1836" y="2770"/>
                      </a:cubicBezTo>
                      <a:cubicBezTo>
                        <a:pt x="2546" y="2770"/>
                        <a:pt x="3230" y="2221"/>
                        <a:pt x="3230" y="1383"/>
                      </a:cubicBezTo>
                      <a:cubicBezTo>
                        <a:pt x="3230" y="620"/>
                        <a:pt x="2610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1376;p36">
                  <a:extLst>
                    <a:ext uri="{FF2B5EF4-FFF2-40B4-BE49-F238E27FC236}">
                      <a16:creationId xmlns:a16="http://schemas.microsoft.com/office/drawing/2014/main" id="{F273629E-BED2-676E-F8D5-4225ECCC25B7}"/>
                    </a:ext>
                  </a:extLst>
                </p:cNvPr>
                <p:cNvSpPr/>
                <p:nvPr/>
              </p:nvSpPr>
              <p:spPr>
                <a:xfrm>
                  <a:off x="413639" y="2656011"/>
                  <a:ext cx="142731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676" extrusionOk="0">
                      <a:moveTo>
                        <a:pt x="243" y="1"/>
                      </a:moveTo>
                      <a:cubicBezTo>
                        <a:pt x="210" y="1"/>
                        <a:pt x="177" y="12"/>
                        <a:pt x="144" y="12"/>
                      </a:cubicBezTo>
                      <a:cubicBezTo>
                        <a:pt x="122" y="23"/>
                        <a:pt x="100" y="34"/>
                        <a:pt x="78" y="56"/>
                      </a:cubicBezTo>
                      <a:cubicBezTo>
                        <a:pt x="56" y="78"/>
                        <a:pt x="44" y="100"/>
                        <a:pt x="33" y="122"/>
                      </a:cubicBezTo>
                      <a:cubicBezTo>
                        <a:pt x="22" y="145"/>
                        <a:pt x="11" y="178"/>
                        <a:pt x="11" y="200"/>
                      </a:cubicBezTo>
                      <a:cubicBezTo>
                        <a:pt x="11" y="233"/>
                        <a:pt x="22" y="255"/>
                        <a:pt x="22" y="277"/>
                      </a:cubicBezTo>
                      <a:cubicBezTo>
                        <a:pt x="33" y="288"/>
                        <a:pt x="44" y="310"/>
                        <a:pt x="56" y="321"/>
                      </a:cubicBezTo>
                      <a:cubicBezTo>
                        <a:pt x="67" y="344"/>
                        <a:pt x="89" y="355"/>
                        <a:pt x="100" y="366"/>
                      </a:cubicBezTo>
                      <a:cubicBezTo>
                        <a:pt x="122" y="377"/>
                        <a:pt x="144" y="388"/>
                        <a:pt x="166" y="388"/>
                      </a:cubicBezTo>
                      <a:lnTo>
                        <a:pt x="210" y="410"/>
                      </a:lnTo>
                      <a:lnTo>
                        <a:pt x="232" y="421"/>
                      </a:lnTo>
                      <a:lnTo>
                        <a:pt x="255" y="432"/>
                      </a:lnTo>
                      <a:cubicBezTo>
                        <a:pt x="266" y="432"/>
                        <a:pt x="277" y="443"/>
                        <a:pt x="277" y="443"/>
                      </a:cubicBezTo>
                      <a:cubicBezTo>
                        <a:pt x="277" y="454"/>
                        <a:pt x="277" y="465"/>
                        <a:pt x="277" y="476"/>
                      </a:cubicBezTo>
                      <a:cubicBezTo>
                        <a:pt x="277" y="487"/>
                        <a:pt x="277" y="509"/>
                        <a:pt x="255" y="520"/>
                      </a:cubicBezTo>
                      <a:cubicBezTo>
                        <a:pt x="232" y="532"/>
                        <a:pt x="210" y="532"/>
                        <a:pt x="177" y="532"/>
                      </a:cubicBezTo>
                      <a:cubicBezTo>
                        <a:pt x="133" y="532"/>
                        <a:pt x="78" y="520"/>
                        <a:pt x="33" y="498"/>
                      </a:cubicBezTo>
                      <a:cubicBezTo>
                        <a:pt x="22" y="520"/>
                        <a:pt x="11" y="543"/>
                        <a:pt x="11" y="576"/>
                      </a:cubicBezTo>
                      <a:cubicBezTo>
                        <a:pt x="11" y="598"/>
                        <a:pt x="0" y="620"/>
                        <a:pt x="0" y="642"/>
                      </a:cubicBezTo>
                      <a:cubicBezTo>
                        <a:pt x="33" y="653"/>
                        <a:pt x="67" y="664"/>
                        <a:pt x="100" y="664"/>
                      </a:cubicBezTo>
                      <a:cubicBezTo>
                        <a:pt x="122" y="675"/>
                        <a:pt x="155" y="675"/>
                        <a:pt x="199" y="675"/>
                      </a:cubicBezTo>
                      <a:cubicBezTo>
                        <a:pt x="232" y="675"/>
                        <a:pt x="266" y="675"/>
                        <a:pt x="299" y="664"/>
                      </a:cubicBezTo>
                      <a:cubicBezTo>
                        <a:pt x="332" y="653"/>
                        <a:pt x="365" y="642"/>
                        <a:pt x="387" y="620"/>
                      </a:cubicBezTo>
                      <a:cubicBezTo>
                        <a:pt x="409" y="598"/>
                        <a:pt x="420" y="576"/>
                        <a:pt x="431" y="554"/>
                      </a:cubicBezTo>
                      <a:cubicBezTo>
                        <a:pt x="443" y="520"/>
                        <a:pt x="454" y="498"/>
                        <a:pt x="454" y="465"/>
                      </a:cubicBezTo>
                      <a:cubicBezTo>
                        <a:pt x="454" y="443"/>
                        <a:pt x="443" y="410"/>
                        <a:pt x="443" y="388"/>
                      </a:cubicBezTo>
                      <a:cubicBezTo>
                        <a:pt x="431" y="366"/>
                        <a:pt x="420" y="355"/>
                        <a:pt x="409" y="332"/>
                      </a:cubicBezTo>
                      <a:cubicBezTo>
                        <a:pt x="387" y="321"/>
                        <a:pt x="376" y="310"/>
                        <a:pt x="354" y="299"/>
                      </a:cubicBezTo>
                      <a:cubicBezTo>
                        <a:pt x="332" y="288"/>
                        <a:pt x="310" y="277"/>
                        <a:pt x="288" y="266"/>
                      </a:cubicBezTo>
                      <a:lnTo>
                        <a:pt x="243" y="244"/>
                      </a:lnTo>
                      <a:cubicBezTo>
                        <a:pt x="232" y="244"/>
                        <a:pt x="210" y="233"/>
                        <a:pt x="199" y="233"/>
                      </a:cubicBezTo>
                      <a:cubicBezTo>
                        <a:pt x="188" y="222"/>
                        <a:pt x="188" y="200"/>
                        <a:pt x="188" y="189"/>
                      </a:cubicBezTo>
                      <a:cubicBezTo>
                        <a:pt x="177" y="178"/>
                        <a:pt x="177" y="167"/>
                        <a:pt x="188" y="167"/>
                      </a:cubicBezTo>
                      <a:cubicBezTo>
                        <a:pt x="188" y="156"/>
                        <a:pt x="199" y="145"/>
                        <a:pt x="199" y="145"/>
                      </a:cubicBezTo>
                      <a:cubicBezTo>
                        <a:pt x="210" y="145"/>
                        <a:pt x="221" y="133"/>
                        <a:pt x="221" y="133"/>
                      </a:cubicBezTo>
                      <a:lnTo>
                        <a:pt x="255" y="133"/>
                      </a:lnTo>
                      <a:cubicBezTo>
                        <a:pt x="277" y="133"/>
                        <a:pt x="310" y="145"/>
                        <a:pt x="332" y="145"/>
                      </a:cubicBezTo>
                      <a:lnTo>
                        <a:pt x="387" y="167"/>
                      </a:lnTo>
                      <a:cubicBezTo>
                        <a:pt x="398" y="145"/>
                        <a:pt x="409" y="122"/>
                        <a:pt x="409" y="100"/>
                      </a:cubicBezTo>
                      <a:cubicBezTo>
                        <a:pt x="420" y="78"/>
                        <a:pt x="420" y="56"/>
                        <a:pt x="420" y="45"/>
                      </a:cubicBezTo>
                      <a:cubicBezTo>
                        <a:pt x="398" y="23"/>
                        <a:pt x="365" y="23"/>
                        <a:pt x="332" y="12"/>
                      </a:cubicBezTo>
                      <a:cubicBezTo>
                        <a:pt x="299" y="12"/>
                        <a:pt x="277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1377;p36">
                  <a:extLst>
                    <a:ext uri="{FF2B5EF4-FFF2-40B4-BE49-F238E27FC236}">
                      <a16:creationId xmlns:a16="http://schemas.microsoft.com/office/drawing/2014/main" id="{BB103A01-D360-CFF0-F8AD-CEFF08182B62}"/>
                    </a:ext>
                  </a:extLst>
                </p:cNvPr>
                <p:cNvSpPr/>
                <p:nvPr/>
              </p:nvSpPr>
              <p:spPr>
                <a:xfrm>
                  <a:off x="562971" y="2659469"/>
                  <a:ext cx="149962" cy="2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665" extrusionOk="0">
                      <a:moveTo>
                        <a:pt x="12" y="1"/>
                      </a:moveTo>
                      <a:cubicBezTo>
                        <a:pt x="12" y="23"/>
                        <a:pt x="1" y="45"/>
                        <a:pt x="1" y="78"/>
                      </a:cubicBezTo>
                      <a:cubicBezTo>
                        <a:pt x="1" y="100"/>
                        <a:pt x="12" y="122"/>
                        <a:pt x="12" y="145"/>
                      </a:cubicBezTo>
                      <a:lnTo>
                        <a:pt x="167" y="145"/>
                      </a:lnTo>
                      <a:lnTo>
                        <a:pt x="167" y="653"/>
                      </a:lnTo>
                      <a:cubicBezTo>
                        <a:pt x="200" y="653"/>
                        <a:pt x="222" y="664"/>
                        <a:pt x="255" y="664"/>
                      </a:cubicBezTo>
                      <a:cubicBezTo>
                        <a:pt x="277" y="664"/>
                        <a:pt x="310" y="653"/>
                        <a:pt x="332" y="653"/>
                      </a:cubicBezTo>
                      <a:lnTo>
                        <a:pt x="332" y="145"/>
                      </a:lnTo>
                      <a:lnTo>
                        <a:pt x="476" y="145"/>
                      </a:lnTo>
                      <a:cubicBezTo>
                        <a:pt x="476" y="122"/>
                        <a:pt x="476" y="100"/>
                        <a:pt x="476" y="78"/>
                      </a:cubicBezTo>
                      <a:cubicBezTo>
                        <a:pt x="476" y="67"/>
                        <a:pt x="476" y="45"/>
                        <a:pt x="476" y="45"/>
                      </a:cubicBez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1378;p36">
                  <a:extLst>
                    <a:ext uri="{FF2B5EF4-FFF2-40B4-BE49-F238E27FC236}">
                      <a16:creationId xmlns:a16="http://schemas.microsoft.com/office/drawing/2014/main" id="{594F9ABC-8BF1-01AE-ED88-451597F565AC}"/>
                    </a:ext>
                  </a:extLst>
                </p:cNvPr>
                <p:cNvSpPr/>
                <p:nvPr/>
              </p:nvSpPr>
              <p:spPr>
                <a:xfrm>
                  <a:off x="722993" y="2655068"/>
                  <a:ext cx="181086" cy="21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682" extrusionOk="0">
                      <a:moveTo>
                        <a:pt x="288" y="148"/>
                      </a:moveTo>
                      <a:cubicBezTo>
                        <a:pt x="365" y="148"/>
                        <a:pt x="398" y="203"/>
                        <a:pt x="398" y="347"/>
                      </a:cubicBezTo>
                      <a:cubicBezTo>
                        <a:pt x="398" y="479"/>
                        <a:pt x="365" y="546"/>
                        <a:pt x="288" y="546"/>
                      </a:cubicBezTo>
                      <a:cubicBezTo>
                        <a:pt x="244" y="546"/>
                        <a:pt x="210" y="523"/>
                        <a:pt x="199" y="490"/>
                      </a:cubicBezTo>
                      <a:cubicBezTo>
                        <a:pt x="177" y="446"/>
                        <a:pt x="166" y="391"/>
                        <a:pt x="166" y="347"/>
                      </a:cubicBezTo>
                      <a:cubicBezTo>
                        <a:pt x="166" y="214"/>
                        <a:pt x="210" y="148"/>
                        <a:pt x="288" y="148"/>
                      </a:cubicBezTo>
                      <a:close/>
                      <a:moveTo>
                        <a:pt x="286" y="1"/>
                      </a:moveTo>
                      <a:cubicBezTo>
                        <a:pt x="244" y="1"/>
                        <a:pt x="199" y="9"/>
                        <a:pt x="155" y="26"/>
                      </a:cubicBezTo>
                      <a:cubicBezTo>
                        <a:pt x="122" y="48"/>
                        <a:pt x="89" y="70"/>
                        <a:pt x="67" y="103"/>
                      </a:cubicBezTo>
                      <a:cubicBezTo>
                        <a:pt x="45" y="125"/>
                        <a:pt x="22" y="170"/>
                        <a:pt x="11" y="203"/>
                      </a:cubicBezTo>
                      <a:cubicBezTo>
                        <a:pt x="0" y="247"/>
                        <a:pt x="0" y="302"/>
                        <a:pt x="0" y="347"/>
                      </a:cubicBezTo>
                      <a:cubicBezTo>
                        <a:pt x="0" y="391"/>
                        <a:pt x="0" y="435"/>
                        <a:pt x="11" y="479"/>
                      </a:cubicBezTo>
                      <a:cubicBezTo>
                        <a:pt x="22" y="523"/>
                        <a:pt x="45" y="557"/>
                        <a:pt x="67" y="590"/>
                      </a:cubicBezTo>
                      <a:cubicBezTo>
                        <a:pt x="89" y="623"/>
                        <a:pt x="122" y="645"/>
                        <a:pt x="155" y="656"/>
                      </a:cubicBezTo>
                      <a:cubicBezTo>
                        <a:pt x="199" y="673"/>
                        <a:pt x="244" y="681"/>
                        <a:pt x="286" y="681"/>
                      </a:cubicBezTo>
                      <a:cubicBezTo>
                        <a:pt x="329" y="681"/>
                        <a:pt x="371" y="673"/>
                        <a:pt x="409" y="656"/>
                      </a:cubicBezTo>
                      <a:cubicBezTo>
                        <a:pt x="454" y="645"/>
                        <a:pt x="476" y="623"/>
                        <a:pt x="498" y="590"/>
                      </a:cubicBezTo>
                      <a:cubicBezTo>
                        <a:pt x="531" y="557"/>
                        <a:pt x="542" y="523"/>
                        <a:pt x="553" y="479"/>
                      </a:cubicBezTo>
                      <a:cubicBezTo>
                        <a:pt x="564" y="435"/>
                        <a:pt x="575" y="391"/>
                        <a:pt x="575" y="347"/>
                      </a:cubicBezTo>
                      <a:cubicBezTo>
                        <a:pt x="575" y="302"/>
                        <a:pt x="564" y="247"/>
                        <a:pt x="553" y="203"/>
                      </a:cubicBezTo>
                      <a:cubicBezTo>
                        <a:pt x="542" y="170"/>
                        <a:pt x="531" y="125"/>
                        <a:pt x="498" y="103"/>
                      </a:cubicBezTo>
                      <a:cubicBezTo>
                        <a:pt x="476" y="70"/>
                        <a:pt x="454" y="48"/>
                        <a:pt x="409" y="26"/>
                      </a:cubicBezTo>
                      <a:cubicBezTo>
                        <a:pt x="371" y="9"/>
                        <a:pt x="329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1379;p36">
                  <a:extLst>
                    <a:ext uri="{FF2B5EF4-FFF2-40B4-BE49-F238E27FC236}">
                      <a16:creationId xmlns:a16="http://schemas.microsoft.com/office/drawing/2014/main" id="{1219A780-4B19-D23F-2A44-4DC789154496}"/>
                    </a:ext>
                  </a:extLst>
                </p:cNvPr>
                <p:cNvSpPr/>
                <p:nvPr/>
              </p:nvSpPr>
              <p:spPr>
                <a:xfrm>
                  <a:off x="931430" y="2659469"/>
                  <a:ext cx="143045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676" extrusionOk="0">
                      <a:moveTo>
                        <a:pt x="233" y="134"/>
                      </a:moveTo>
                      <a:cubicBezTo>
                        <a:pt x="244" y="134"/>
                        <a:pt x="255" y="145"/>
                        <a:pt x="266" y="145"/>
                      </a:cubicBezTo>
                      <a:cubicBezTo>
                        <a:pt x="277" y="156"/>
                        <a:pt x="277" y="167"/>
                        <a:pt x="288" y="178"/>
                      </a:cubicBezTo>
                      <a:cubicBezTo>
                        <a:pt x="288" y="189"/>
                        <a:pt x="288" y="211"/>
                        <a:pt x="288" y="222"/>
                      </a:cubicBezTo>
                      <a:cubicBezTo>
                        <a:pt x="288" y="271"/>
                        <a:pt x="253" y="312"/>
                        <a:pt x="214" y="312"/>
                      </a:cubicBezTo>
                      <a:cubicBezTo>
                        <a:pt x="209" y="312"/>
                        <a:pt x="204" y="312"/>
                        <a:pt x="200" y="310"/>
                      </a:cubicBezTo>
                      <a:lnTo>
                        <a:pt x="156" y="310"/>
                      </a:lnTo>
                      <a:lnTo>
                        <a:pt x="167" y="134"/>
                      </a:lnTo>
                      <a:close/>
                      <a:moveTo>
                        <a:pt x="67" y="1"/>
                      </a:moveTo>
                      <a:lnTo>
                        <a:pt x="1" y="12"/>
                      </a:lnTo>
                      <a:lnTo>
                        <a:pt x="1" y="664"/>
                      </a:lnTo>
                      <a:cubicBezTo>
                        <a:pt x="23" y="664"/>
                        <a:pt x="45" y="675"/>
                        <a:pt x="78" y="675"/>
                      </a:cubicBezTo>
                      <a:lnTo>
                        <a:pt x="111" y="675"/>
                      </a:lnTo>
                      <a:cubicBezTo>
                        <a:pt x="122" y="675"/>
                        <a:pt x="145" y="664"/>
                        <a:pt x="156" y="664"/>
                      </a:cubicBezTo>
                      <a:lnTo>
                        <a:pt x="156" y="454"/>
                      </a:lnTo>
                      <a:lnTo>
                        <a:pt x="211" y="454"/>
                      </a:lnTo>
                      <a:cubicBezTo>
                        <a:pt x="244" y="454"/>
                        <a:pt x="266" y="454"/>
                        <a:pt x="299" y="443"/>
                      </a:cubicBezTo>
                      <a:cubicBezTo>
                        <a:pt x="321" y="432"/>
                        <a:pt x="355" y="421"/>
                        <a:pt x="377" y="410"/>
                      </a:cubicBezTo>
                      <a:cubicBezTo>
                        <a:pt x="399" y="388"/>
                        <a:pt x="410" y="366"/>
                        <a:pt x="421" y="344"/>
                      </a:cubicBezTo>
                      <a:cubicBezTo>
                        <a:pt x="454" y="266"/>
                        <a:pt x="454" y="189"/>
                        <a:pt x="421" y="111"/>
                      </a:cubicBezTo>
                      <a:cubicBezTo>
                        <a:pt x="410" y="89"/>
                        <a:pt x="388" y="56"/>
                        <a:pt x="355" y="45"/>
                      </a:cubicBezTo>
                      <a:cubicBezTo>
                        <a:pt x="333" y="23"/>
                        <a:pt x="299" y="12"/>
                        <a:pt x="266" y="12"/>
                      </a:cubicBezTo>
                      <a:cubicBezTo>
                        <a:pt x="233" y="1"/>
                        <a:pt x="211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864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C77167B8-FDB4-877E-BF94-B62C5186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3788EB8E-E0E1-3928-3357-3EE4A5B53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kern="1200" dirty="0">
                <a:solidFill>
                  <a:schemeClr val="tx1"/>
                </a:solidFill>
              </a:rPr>
              <a:t>GTFS Analysis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3BC2EEF9-3F76-4239-94CE-7965F7811B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64BFFD90-3396-2D98-569B-A85A3DBDF5C7}"/>
              </a:ext>
            </a:extLst>
          </p:cNvPr>
          <p:cNvSpPr/>
          <p:nvPr/>
        </p:nvSpPr>
        <p:spPr>
          <a:xfrm>
            <a:off x="8302829" y="2208176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ED01EA49-8D2E-8BD1-4524-28FBD5AD9245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1EF27BAE-8A19-361C-B45A-A4B07F4BB842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559;p39">
            <a:extLst>
              <a:ext uri="{FF2B5EF4-FFF2-40B4-BE49-F238E27FC236}">
                <a16:creationId xmlns:a16="http://schemas.microsoft.com/office/drawing/2014/main" id="{669055BA-A57E-CCE8-D3EC-49759AD741EA}"/>
              </a:ext>
            </a:extLst>
          </p:cNvPr>
          <p:cNvGrpSpPr/>
          <p:nvPr/>
        </p:nvGrpSpPr>
        <p:grpSpPr>
          <a:xfrm flipH="1">
            <a:off x="-897472" y="3354362"/>
            <a:ext cx="4355263" cy="1068479"/>
            <a:chOff x="261325" y="2162222"/>
            <a:chExt cx="3789821" cy="929678"/>
          </a:xfrm>
        </p:grpSpPr>
        <p:sp>
          <p:nvSpPr>
            <p:cNvPr id="1203" name="Google Shape;1560;p39">
              <a:extLst>
                <a:ext uri="{FF2B5EF4-FFF2-40B4-BE49-F238E27FC236}">
                  <a16:creationId xmlns:a16="http://schemas.microsoft.com/office/drawing/2014/main" id="{49419F00-B2B2-89EE-5045-AC86145694DF}"/>
                </a:ext>
              </a:extLst>
            </p:cNvPr>
            <p:cNvSpPr/>
            <p:nvPr/>
          </p:nvSpPr>
          <p:spPr>
            <a:xfrm>
              <a:off x="3106893" y="2922306"/>
              <a:ext cx="95691" cy="169595"/>
            </a:xfrm>
            <a:custGeom>
              <a:avLst/>
              <a:gdLst/>
              <a:ahLst/>
              <a:cxnLst/>
              <a:rect l="l" t="t" r="r" b="b"/>
              <a:pathLst>
                <a:path w="65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lnTo>
                    <a:pt x="42" y="1"/>
                  </a:lnTo>
                  <a:cubicBezTo>
                    <a:pt x="48" y="1"/>
                    <a:pt x="54" y="2"/>
                    <a:pt x="60" y="2"/>
                  </a:cubicBezTo>
                  <a:lnTo>
                    <a:pt x="60" y="2"/>
                  </a:lnTo>
                  <a:cubicBezTo>
                    <a:pt x="55" y="2"/>
                    <a:pt x="50" y="1"/>
                    <a:pt x="45" y="1"/>
                  </a:cubicBezTo>
                  <a:close/>
                  <a:moveTo>
                    <a:pt x="60" y="2"/>
                  </a:moveTo>
                  <a:cubicBezTo>
                    <a:pt x="77" y="3"/>
                    <a:pt x="93" y="5"/>
                    <a:pt x="109" y="7"/>
                  </a:cubicBezTo>
                  <a:lnTo>
                    <a:pt x="109" y="7"/>
                  </a:lnTo>
                  <a:cubicBezTo>
                    <a:pt x="93" y="5"/>
                    <a:pt x="77" y="3"/>
                    <a:pt x="60" y="2"/>
                  </a:cubicBezTo>
                  <a:close/>
                  <a:moveTo>
                    <a:pt x="109" y="7"/>
                  </a:moveTo>
                  <a:cubicBezTo>
                    <a:pt x="214" y="22"/>
                    <a:pt x="309" y="65"/>
                    <a:pt x="386" y="128"/>
                  </a:cubicBezTo>
                  <a:lnTo>
                    <a:pt x="386" y="128"/>
                  </a:lnTo>
                  <a:cubicBezTo>
                    <a:pt x="314" y="66"/>
                    <a:pt x="221" y="23"/>
                    <a:pt x="109" y="7"/>
                  </a:cubicBezTo>
                  <a:close/>
                  <a:moveTo>
                    <a:pt x="386" y="128"/>
                  </a:moveTo>
                  <a:lnTo>
                    <a:pt x="386" y="128"/>
                  </a:lnTo>
                  <a:cubicBezTo>
                    <a:pt x="650" y="349"/>
                    <a:pt x="650" y="803"/>
                    <a:pt x="386" y="1025"/>
                  </a:cubicBezTo>
                  <a:lnTo>
                    <a:pt x="386" y="1025"/>
                  </a:lnTo>
                  <a:cubicBezTo>
                    <a:pt x="516" y="921"/>
                    <a:pt x="598" y="760"/>
                    <a:pt x="598" y="576"/>
                  </a:cubicBezTo>
                  <a:cubicBezTo>
                    <a:pt x="598" y="392"/>
                    <a:pt x="516" y="232"/>
                    <a:pt x="386" y="128"/>
                  </a:cubicBezTo>
                  <a:close/>
                  <a:moveTo>
                    <a:pt x="386" y="1025"/>
                  </a:moveTo>
                  <a:cubicBezTo>
                    <a:pt x="309" y="1087"/>
                    <a:pt x="214" y="1130"/>
                    <a:pt x="109" y="1145"/>
                  </a:cubicBezTo>
                  <a:lnTo>
                    <a:pt x="109" y="1145"/>
                  </a:lnTo>
                  <a:cubicBezTo>
                    <a:pt x="221" y="1129"/>
                    <a:pt x="314" y="1086"/>
                    <a:pt x="386" y="1025"/>
                  </a:cubicBezTo>
                  <a:close/>
                  <a:moveTo>
                    <a:pt x="109" y="1145"/>
                  </a:moveTo>
                  <a:lnTo>
                    <a:pt x="109" y="1145"/>
                  </a:lnTo>
                  <a:cubicBezTo>
                    <a:pt x="93" y="1147"/>
                    <a:pt x="77" y="1149"/>
                    <a:pt x="60" y="1150"/>
                  </a:cubicBezTo>
                  <a:lnTo>
                    <a:pt x="60" y="1150"/>
                  </a:lnTo>
                  <a:cubicBezTo>
                    <a:pt x="76" y="1149"/>
                    <a:pt x="93" y="1148"/>
                    <a:pt x="109" y="1145"/>
                  </a:cubicBezTo>
                  <a:close/>
                  <a:moveTo>
                    <a:pt x="60" y="1150"/>
                  </a:moveTo>
                  <a:lnTo>
                    <a:pt x="60" y="1150"/>
                  </a:lnTo>
                  <a:cubicBezTo>
                    <a:pt x="54" y="1151"/>
                    <a:pt x="48" y="1151"/>
                    <a:pt x="42" y="1151"/>
                  </a:cubicBezTo>
                  <a:lnTo>
                    <a:pt x="45" y="1151"/>
                  </a:lnTo>
                  <a:cubicBezTo>
                    <a:pt x="50" y="1151"/>
                    <a:pt x="55" y="1151"/>
                    <a:pt x="60" y="1150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61;p39">
              <a:extLst>
                <a:ext uri="{FF2B5EF4-FFF2-40B4-BE49-F238E27FC236}">
                  <a16:creationId xmlns:a16="http://schemas.microsoft.com/office/drawing/2014/main" id="{78FFD4E5-F334-54F0-2616-77AE6D809395}"/>
                </a:ext>
              </a:extLst>
            </p:cNvPr>
            <p:cNvSpPr/>
            <p:nvPr/>
          </p:nvSpPr>
          <p:spPr>
            <a:xfrm>
              <a:off x="3085694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8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rgbClr val="6A6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62;p39">
              <a:extLst>
                <a:ext uri="{FF2B5EF4-FFF2-40B4-BE49-F238E27FC236}">
                  <a16:creationId xmlns:a16="http://schemas.microsoft.com/office/drawing/2014/main" id="{72F92161-F2F4-9044-C364-4FA5D737BEC7}"/>
                </a:ext>
              </a:extLst>
            </p:cNvPr>
            <p:cNvSpPr/>
            <p:nvPr/>
          </p:nvSpPr>
          <p:spPr>
            <a:xfrm>
              <a:off x="2970128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4" y="0"/>
                  </a:moveTo>
                  <a:cubicBezTo>
                    <a:pt x="255" y="0"/>
                    <a:pt x="1" y="619"/>
                    <a:pt x="366" y="984"/>
                  </a:cubicBezTo>
                  <a:cubicBezTo>
                    <a:pt x="479" y="1098"/>
                    <a:pt x="620" y="1149"/>
                    <a:pt x="759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63;p39">
              <a:extLst>
                <a:ext uri="{FF2B5EF4-FFF2-40B4-BE49-F238E27FC236}">
                  <a16:creationId xmlns:a16="http://schemas.microsoft.com/office/drawing/2014/main" id="{93A426F8-37D6-5D4B-AB51-2C7B25E34411}"/>
                </a:ext>
              </a:extLst>
            </p:cNvPr>
            <p:cNvSpPr/>
            <p:nvPr/>
          </p:nvSpPr>
          <p:spPr>
            <a:xfrm>
              <a:off x="3077597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4" y="12"/>
                    <a:pt x="598" y="258"/>
                    <a:pt x="598" y="576"/>
                  </a:cubicBezTo>
                  <a:cubicBezTo>
                    <a:pt x="598" y="894"/>
                    <a:pt x="354" y="1141"/>
                    <a:pt x="42" y="1151"/>
                  </a:cubicBezTo>
                  <a:lnTo>
                    <a:pt x="56" y="1151"/>
                  </a:lnTo>
                  <a:cubicBezTo>
                    <a:pt x="365" y="1151"/>
                    <a:pt x="631" y="897"/>
                    <a:pt x="631" y="576"/>
                  </a:cubicBezTo>
                  <a:cubicBezTo>
                    <a:pt x="631" y="255"/>
                    <a:pt x="365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64;p39">
              <a:extLst>
                <a:ext uri="{FF2B5EF4-FFF2-40B4-BE49-F238E27FC236}">
                  <a16:creationId xmlns:a16="http://schemas.microsoft.com/office/drawing/2014/main" id="{F4E16E9E-07EB-61C4-B67F-30125396A0F1}"/>
                </a:ext>
              </a:extLst>
            </p:cNvPr>
            <p:cNvSpPr/>
            <p:nvPr/>
          </p:nvSpPr>
          <p:spPr>
            <a:xfrm>
              <a:off x="3473170" y="2922306"/>
              <a:ext cx="97605" cy="169595"/>
            </a:xfrm>
            <a:custGeom>
              <a:avLst/>
              <a:gdLst/>
              <a:ahLst/>
              <a:cxnLst/>
              <a:rect l="l" t="t" r="r" b="b"/>
              <a:pathLst>
                <a:path w="663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34" y="1"/>
                  </a:lnTo>
                  <a:cubicBezTo>
                    <a:pt x="116" y="5"/>
                    <a:pt x="189" y="22"/>
                    <a:pt x="253" y="50"/>
                  </a:cubicBezTo>
                  <a:lnTo>
                    <a:pt x="253" y="50"/>
                  </a:lnTo>
                  <a:cubicBezTo>
                    <a:pt x="181" y="18"/>
                    <a:pt x="103" y="1"/>
                    <a:pt x="21" y="1"/>
                  </a:cubicBezTo>
                  <a:close/>
                  <a:moveTo>
                    <a:pt x="253" y="50"/>
                  </a:moveTo>
                  <a:cubicBezTo>
                    <a:pt x="282" y="62"/>
                    <a:pt x="310" y="77"/>
                    <a:pt x="336" y="95"/>
                  </a:cubicBezTo>
                  <a:lnTo>
                    <a:pt x="336" y="95"/>
                  </a:lnTo>
                  <a:cubicBezTo>
                    <a:pt x="310" y="78"/>
                    <a:pt x="283" y="62"/>
                    <a:pt x="253" y="50"/>
                  </a:cubicBezTo>
                  <a:close/>
                  <a:moveTo>
                    <a:pt x="336" y="95"/>
                  </a:moveTo>
                  <a:cubicBezTo>
                    <a:pt x="663" y="311"/>
                    <a:pt x="663" y="842"/>
                    <a:pt x="336" y="1058"/>
                  </a:cubicBezTo>
                  <a:lnTo>
                    <a:pt x="336" y="1058"/>
                  </a:lnTo>
                  <a:cubicBezTo>
                    <a:pt x="492" y="956"/>
                    <a:pt x="598" y="781"/>
                    <a:pt x="598" y="576"/>
                  </a:cubicBezTo>
                  <a:cubicBezTo>
                    <a:pt x="598" y="371"/>
                    <a:pt x="492" y="196"/>
                    <a:pt x="336" y="95"/>
                  </a:cubicBezTo>
                  <a:close/>
                  <a:moveTo>
                    <a:pt x="336" y="1058"/>
                  </a:moveTo>
                  <a:cubicBezTo>
                    <a:pt x="310" y="1075"/>
                    <a:pt x="282" y="1090"/>
                    <a:pt x="253" y="1103"/>
                  </a:cubicBezTo>
                  <a:lnTo>
                    <a:pt x="253" y="1103"/>
                  </a:lnTo>
                  <a:cubicBezTo>
                    <a:pt x="283" y="1090"/>
                    <a:pt x="310" y="1075"/>
                    <a:pt x="336" y="1058"/>
                  </a:cubicBezTo>
                  <a:close/>
                  <a:moveTo>
                    <a:pt x="253" y="1103"/>
                  </a:moveTo>
                  <a:cubicBezTo>
                    <a:pt x="189" y="1130"/>
                    <a:pt x="116" y="1147"/>
                    <a:pt x="34" y="1151"/>
                  </a:cubicBezTo>
                  <a:lnTo>
                    <a:pt x="0" y="1151"/>
                  </a:lnTo>
                  <a:cubicBezTo>
                    <a:pt x="7" y="1151"/>
                    <a:pt x="14" y="1152"/>
                    <a:pt x="21" y="1152"/>
                  </a:cubicBezTo>
                  <a:cubicBezTo>
                    <a:pt x="103" y="1152"/>
                    <a:pt x="181" y="1134"/>
                    <a:pt x="253" y="1103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65;p39">
              <a:extLst>
                <a:ext uri="{FF2B5EF4-FFF2-40B4-BE49-F238E27FC236}">
                  <a16:creationId xmlns:a16="http://schemas.microsoft.com/office/drawing/2014/main" id="{A5BF921B-CE23-E75B-9C38-1CA3C16A92E9}"/>
                </a:ext>
              </a:extLst>
            </p:cNvPr>
            <p:cNvSpPr/>
            <p:nvPr/>
          </p:nvSpPr>
          <p:spPr>
            <a:xfrm>
              <a:off x="3450351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21" y="1"/>
                  </a:moveTo>
                  <a:cubicBezTo>
                    <a:pt x="15" y="1"/>
                    <a:pt x="8" y="1"/>
                    <a:pt x="1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155" y="1151"/>
                  </a:lnTo>
                  <a:cubicBezTo>
                    <a:pt x="465" y="1151"/>
                    <a:pt x="730" y="897"/>
                    <a:pt x="730" y="576"/>
                  </a:cubicBezTo>
                  <a:cubicBezTo>
                    <a:pt x="730" y="255"/>
                    <a:pt x="465" y="1"/>
                    <a:pt x="155" y="1"/>
                  </a:cubicBezTo>
                  <a:close/>
                  <a:moveTo>
                    <a:pt x="1" y="1151"/>
                  </a:moveTo>
                  <a:cubicBezTo>
                    <a:pt x="8" y="1151"/>
                    <a:pt x="15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66;p39">
              <a:extLst>
                <a:ext uri="{FF2B5EF4-FFF2-40B4-BE49-F238E27FC236}">
                  <a16:creationId xmlns:a16="http://schemas.microsoft.com/office/drawing/2014/main" id="{4B2E7A2C-602A-D5E0-58E5-0DF62F755788}"/>
                </a:ext>
              </a:extLst>
            </p:cNvPr>
            <p:cNvSpPr/>
            <p:nvPr/>
          </p:nvSpPr>
          <p:spPr>
            <a:xfrm>
              <a:off x="3336405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67;p39">
              <a:extLst>
                <a:ext uri="{FF2B5EF4-FFF2-40B4-BE49-F238E27FC236}">
                  <a16:creationId xmlns:a16="http://schemas.microsoft.com/office/drawing/2014/main" id="{7DCEC6FA-936F-7B3F-83C7-9409BDF80194}"/>
                </a:ext>
              </a:extLst>
            </p:cNvPr>
            <p:cNvSpPr/>
            <p:nvPr/>
          </p:nvSpPr>
          <p:spPr>
            <a:xfrm>
              <a:off x="3443874" y="2922306"/>
              <a:ext cx="91275" cy="169595"/>
            </a:xfrm>
            <a:custGeom>
              <a:avLst/>
              <a:gdLst/>
              <a:ahLst/>
              <a:cxnLst/>
              <a:rect l="l" t="t" r="r" b="b"/>
              <a:pathLst>
                <a:path w="62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45" y="1151"/>
                  </a:lnTo>
                  <a:cubicBezTo>
                    <a:pt x="365" y="1151"/>
                    <a:pt x="620" y="897"/>
                    <a:pt x="620" y="576"/>
                  </a:cubicBezTo>
                  <a:cubicBezTo>
                    <a:pt x="620" y="255"/>
                    <a:pt x="365" y="1"/>
                    <a:pt x="45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68;p39">
              <a:extLst>
                <a:ext uri="{FF2B5EF4-FFF2-40B4-BE49-F238E27FC236}">
                  <a16:creationId xmlns:a16="http://schemas.microsoft.com/office/drawing/2014/main" id="{148F4458-B887-912C-D09A-9E784585968D}"/>
                </a:ext>
              </a:extLst>
            </p:cNvPr>
            <p:cNvSpPr/>
            <p:nvPr/>
          </p:nvSpPr>
          <p:spPr>
            <a:xfrm>
              <a:off x="3079216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3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63" y="575"/>
                  </a:moveTo>
                  <a:lnTo>
                    <a:pt x="963" y="1239"/>
                  </a:lnTo>
                  <a:lnTo>
                    <a:pt x="288" y="1239"/>
                  </a:lnTo>
                  <a:lnTo>
                    <a:pt x="963" y="575"/>
                  </a:lnTo>
                  <a:close/>
                  <a:moveTo>
                    <a:pt x="1593" y="575"/>
                  </a:moveTo>
                  <a:lnTo>
                    <a:pt x="2256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94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69;p39">
              <a:extLst>
                <a:ext uri="{FF2B5EF4-FFF2-40B4-BE49-F238E27FC236}">
                  <a16:creationId xmlns:a16="http://schemas.microsoft.com/office/drawing/2014/main" id="{A73FF659-A648-8C8C-57AC-E3BE2DF266D2}"/>
                </a:ext>
              </a:extLst>
            </p:cNvPr>
            <p:cNvSpPr/>
            <p:nvPr/>
          </p:nvSpPr>
          <p:spPr>
            <a:xfrm>
              <a:off x="1296706" y="2922306"/>
              <a:ext cx="97605" cy="169595"/>
            </a:xfrm>
            <a:custGeom>
              <a:avLst/>
              <a:gdLst/>
              <a:ahLst/>
              <a:cxnLst/>
              <a:rect l="l" t="t" r="r" b="b"/>
              <a:pathLst>
                <a:path w="663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34" y="1"/>
                  </a:lnTo>
                  <a:cubicBezTo>
                    <a:pt x="116" y="5"/>
                    <a:pt x="189" y="22"/>
                    <a:pt x="253" y="50"/>
                  </a:cubicBezTo>
                  <a:lnTo>
                    <a:pt x="253" y="50"/>
                  </a:lnTo>
                  <a:cubicBezTo>
                    <a:pt x="182" y="18"/>
                    <a:pt x="103" y="1"/>
                    <a:pt x="21" y="1"/>
                  </a:cubicBezTo>
                  <a:close/>
                  <a:moveTo>
                    <a:pt x="253" y="50"/>
                  </a:moveTo>
                  <a:lnTo>
                    <a:pt x="253" y="50"/>
                  </a:lnTo>
                  <a:cubicBezTo>
                    <a:pt x="282" y="62"/>
                    <a:pt x="310" y="77"/>
                    <a:pt x="336" y="95"/>
                  </a:cubicBezTo>
                  <a:lnTo>
                    <a:pt x="336" y="95"/>
                  </a:lnTo>
                  <a:cubicBezTo>
                    <a:pt x="311" y="78"/>
                    <a:pt x="283" y="62"/>
                    <a:pt x="253" y="50"/>
                  </a:cubicBezTo>
                  <a:close/>
                  <a:moveTo>
                    <a:pt x="336" y="95"/>
                  </a:moveTo>
                  <a:lnTo>
                    <a:pt x="336" y="95"/>
                  </a:lnTo>
                  <a:cubicBezTo>
                    <a:pt x="663" y="311"/>
                    <a:pt x="663" y="842"/>
                    <a:pt x="336" y="1058"/>
                  </a:cubicBezTo>
                  <a:lnTo>
                    <a:pt x="336" y="1058"/>
                  </a:lnTo>
                  <a:cubicBezTo>
                    <a:pt x="492" y="956"/>
                    <a:pt x="598" y="781"/>
                    <a:pt x="598" y="576"/>
                  </a:cubicBezTo>
                  <a:cubicBezTo>
                    <a:pt x="598" y="371"/>
                    <a:pt x="492" y="196"/>
                    <a:pt x="336" y="95"/>
                  </a:cubicBezTo>
                  <a:close/>
                  <a:moveTo>
                    <a:pt x="336" y="1058"/>
                  </a:moveTo>
                  <a:cubicBezTo>
                    <a:pt x="310" y="1075"/>
                    <a:pt x="282" y="1090"/>
                    <a:pt x="253" y="1103"/>
                  </a:cubicBezTo>
                  <a:lnTo>
                    <a:pt x="253" y="1103"/>
                  </a:lnTo>
                  <a:cubicBezTo>
                    <a:pt x="283" y="1090"/>
                    <a:pt x="310" y="1075"/>
                    <a:pt x="336" y="1058"/>
                  </a:cubicBezTo>
                  <a:close/>
                  <a:moveTo>
                    <a:pt x="253" y="1103"/>
                  </a:moveTo>
                  <a:cubicBezTo>
                    <a:pt x="189" y="1130"/>
                    <a:pt x="116" y="1147"/>
                    <a:pt x="34" y="1151"/>
                  </a:cubicBezTo>
                  <a:lnTo>
                    <a:pt x="0" y="1151"/>
                  </a:lnTo>
                  <a:cubicBezTo>
                    <a:pt x="7" y="1151"/>
                    <a:pt x="14" y="1152"/>
                    <a:pt x="21" y="1152"/>
                  </a:cubicBezTo>
                  <a:cubicBezTo>
                    <a:pt x="103" y="1152"/>
                    <a:pt x="181" y="1134"/>
                    <a:pt x="253" y="1103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70;p39">
              <a:extLst>
                <a:ext uri="{FF2B5EF4-FFF2-40B4-BE49-F238E27FC236}">
                  <a16:creationId xmlns:a16="http://schemas.microsoft.com/office/drawing/2014/main" id="{D330A73A-1BFB-DC89-2B9C-CEB626A9740F}"/>
                </a:ext>
              </a:extLst>
            </p:cNvPr>
            <p:cNvSpPr/>
            <p:nvPr/>
          </p:nvSpPr>
          <p:spPr>
            <a:xfrm>
              <a:off x="1273887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5" y="1"/>
                    <a:pt x="8" y="1"/>
                    <a:pt x="1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155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55" y="1"/>
                  </a:cubicBezTo>
                  <a:close/>
                  <a:moveTo>
                    <a:pt x="1" y="1151"/>
                  </a:moveTo>
                  <a:cubicBezTo>
                    <a:pt x="8" y="1151"/>
                    <a:pt x="15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rgbClr val="6A6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71;p39">
              <a:extLst>
                <a:ext uri="{FF2B5EF4-FFF2-40B4-BE49-F238E27FC236}">
                  <a16:creationId xmlns:a16="http://schemas.microsoft.com/office/drawing/2014/main" id="{568539F7-C1AA-3E11-208E-7AC6E595567B}"/>
                </a:ext>
              </a:extLst>
            </p:cNvPr>
            <p:cNvSpPr/>
            <p:nvPr/>
          </p:nvSpPr>
          <p:spPr>
            <a:xfrm>
              <a:off x="1158322" y="2922453"/>
              <a:ext cx="198744" cy="169153"/>
            </a:xfrm>
            <a:custGeom>
              <a:avLst/>
              <a:gdLst/>
              <a:ahLst/>
              <a:cxnLst/>
              <a:rect l="l" t="t" r="r" b="b"/>
              <a:pathLst>
                <a:path w="1350" h="1149" extrusionOk="0">
                  <a:moveTo>
                    <a:pt x="775" y="0"/>
                  </a:moveTo>
                  <a:cubicBezTo>
                    <a:pt x="266" y="0"/>
                    <a:pt x="1" y="619"/>
                    <a:pt x="365" y="984"/>
                  </a:cubicBezTo>
                  <a:cubicBezTo>
                    <a:pt x="483" y="1098"/>
                    <a:pt x="626" y="1149"/>
                    <a:pt x="766" y="1149"/>
                  </a:cubicBezTo>
                  <a:cubicBezTo>
                    <a:pt x="1064" y="1149"/>
                    <a:pt x="1350" y="921"/>
                    <a:pt x="1350" y="575"/>
                  </a:cubicBezTo>
                  <a:cubicBezTo>
                    <a:pt x="1350" y="254"/>
                    <a:pt x="1095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72;p39">
              <a:extLst>
                <a:ext uri="{FF2B5EF4-FFF2-40B4-BE49-F238E27FC236}">
                  <a16:creationId xmlns:a16="http://schemas.microsoft.com/office/drawing/2014/main" id="{9E24E272-DA3F-10F5-2234-E4713062255D}"/>
                </a:ext>
              </a:extLst>
            </p:cNvPr>
            <p:cNvSpPr/>
            <p:nvPr/>
          </p:nvSpPr>
          <p:spPr>
            <a:xfrm>
              <a:off x="1267410" y="2922306"/>
              <a:ext cx="91275" cy="169595"/>
            </a:xfrm>
            <a:custGeom>
              <a:avLst/>
              <a:gdLst/>
              <a:ahLst/>
              <a:cxnLst/>
              <a:rect l="l" t="t" r="r" b="b"/>
              <a:pathLst>
                <a:path w="620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45" y="1151"/>
                  </a:lnTo>
                  <a:cubicBezTo>
                    <a:pt x="365" y="1151"/>
                    <a:pt x="620" y="897"/>
                    <a:pt x="620" y="576"/>
                  </a:cubicBezTo>
                  <a:cubicBezTo>
                    <a:pt x="620" y="255"/>
                    <a:pt x="365" y="1"/>
                    <a:pt x="45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rgbClr val="88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573;p39">
              <a:extLst>
                <a:ext uri="{FF2B5EF4-FFF2-40B4-BE49-F238E27FC236}">
                  <a16:creationId xmlns:a16="http://schemas.microsoft.com/office/drawing/2014/main" id="{665C2AE0-88F7-2B55-DC49-0B23DC20449B}"/>
                </a:ext>
              </a:extLst>
            </p:cNvPr>
            <p:cNvSpPr/>
            <p:nvPr/>
          </p:nvSpPr>
          <p:spPr>
            <a:xfrm>
              <a:off x="1661364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65" y="1"/>
                  </a:moveTo>
                  <a:cubicBezTo>
                    <a:pt x="58" y="1"/>
                    <a:pt x="51" y="1"/>
                    <a:pt x="45" y="1"/>
                  </a:cubicBezTo>
                  <a:lnTo>
                    <a:pt x="0" y="1"/>
                  </a:lnTo>
                  <a:cubicBezTo>
                    <a:pt x="730" y="34"/>
                    <a:pt x="730" y="1118"/>
                    <a:pt x="0" y="1151"/>
                  </a:cubicBezTo>
                  <a:lnTo>
                    <a:pt x="45" y="1151"/>
                  </a:lnTo>
                  <a:cubicBezTo>
                    <a:pt x="51" y="1151"/>
                    <a:pt x="58" y="1152"/>
                    <a:pt x="65" y="1152"/>
                  </a:cubicBezTo>
                  <a:cubicBezTo>
                    <a:pt x="377" y="1152"/>
                    <a:pt x="642" y="901"/>
                    <a:pt x="642" y="576"/>
                  </a:cubicBezTo>
                  <a:cubicBezTo>
                    <a:pt x="642" y="251"/>
                    <a:pt x="377" y="1"/>
                    <a:pt x="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574;p39">
              <a:extLst>
                <a:ext uri="{FF2B5EF4-FFF2-40B4-BE49-F238E27FC236}">
                  <a16:creationId xmlns:a16="http://schemas.microsoft.com/office/drawing/2014/main" id="{F5984BE5-ED07-FF56-5B30-7DB823AFD1E3}"/>
                </a:ext>
              </a:extLst>
            </p:cNvPr>
            <p:cNvSpPr/>
            <p:nvPr/>
          </p:nvSpPr>
          <p:spPr>
            <a:xfrm>
              <a:off x="1640165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575;p39">
              <a:extLst>
                <a:ext uri="{FF2B5EF4-FFF2-40B4-BE49-F238E27FC236}">
                  <a16:creationId xmlns:a16="http://schemas.microsoft.com/office/drawing/2014/main" id="{800F1EF8-D962-9A60-B54F-24C7DC03EAB8}"/>
                </a:ext>
              </a:extLst>
            </p:cNvPr>
            <p:cNvSpPr/>
            <p:nvPr/>
          </p:nvSpPr>
          <p:spPr>
            <a:xfrm>
              <a:off x="1524599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75" y="0"/>
                  </a:moveTo>
                  <a:cubicBezTo>
                    <a:pt x="255" y="0"/>
                    <a:pt x="1" y="619"/>
                    <a:pt x="365" y="984"/>
                  </a:cubicBezTo>
                  <a:cubicBezTo>
                    <a:pt x="483" y="1098"/>
                    <a:pt x="625" y="1149"/>
                    <a:pt x="764" y="1149"/>
                  </a:cubicBezTo>
                  <a:cubicBezTo>
                    <a:pt x="1058" y="1149"/>
                    <a:pt x="1338" y="921"/>
                    <a:pt x="1338" y="575"/>
                  </a:cubicBezTo>
                  <a:cubicBezTo>
                    <a:pt x="1338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576;p39">
              <a:extLst>
                <a:ext uri="{FF2B5EF4-FFF2-40B4-BE49-F238E27FC236}">
                  <a16:creationId xmlns:a16="http://schemas.microsoft.com/office/drawing/2014/main" id="{713BDF58-DF7F-8848-B116-B288B780981E}"/>
                </a:ext>
              </a:extLst>
            </p:cNvPr>
            <p:cNvSpPr/>
            <p:nvPr/>
          </p:nvSpPr>
          <p:spPr>
            <a:xfrm>
              <a:off x="1632068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56" y="1150"/>
                  </a:lnTo>
                  <a:cubicBezTo>
                    <a:pt x="376" y="1150"/>
                    <a:pt x="631" y="896"/>
                    <a:pt x="631" y="575"/>
                  </a:cubicBezTo>
                  <a:cubicBezTo>
                    <a:pt x="631" y="254"/>
                    <a:pt x="37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577;p39">
              <a:extLst>
                <a:ext uri="{FF2B5EF4-FFF2-40B4-BE49-F238E27FC236}">
                  <a16:creationId xmlns:a16="http://schemas.microsoft.com/office/drawing/2014/main" id="{6EAD7A3F-CEEA-068E-6EB0-2A069A0C0339}"/>
                </a:ext>
              </a:extLst>
            </p:cNvPr>
            <p:cNvSpPr/>
            <p:nvPr/>
          </p:nvSpPr>
          <p:spPr>
            <a:xfrm>
              <a:off x="1278745" y="2810126"/>
              <a:ext cx="373049" cy="211699"/>
            </a:xfrm>
            <a:custGeom>
              <a:avLst/>
              <a:gdLst/>
              <a:ahLst/>
              <a:cxnLst/>
              <a:rect l="l" t="t" r="r" b="b"/>
              <a:pathLst>
                <a:path w="2534" h="1438" extrusionOk="0">
                  <a:moveTo>
                    <a:pt x="1272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2" y="575"/>
                  </a:moveTo>
                  <a:lnTo>
                    <a:pt x="952" y="1239"/>
                  </a:lnTo>
                  <a:lnTo>
                    <a:pt x="288" y="1239"/>
                  </a:lnTo>
                  <a:lnTo>
                    <a:pt x="952" y="575"/>
                  </a:lnTo>
                  <a:close/>
                  <a:moveTo>
                    <a:pt x="1593" y="575"/>
                  </a:moveTo>
                  <a:lnTo>
                    <a:pt x="2257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95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578;p39">
              <a:extLst>
                <a:ext uri="{FF2B5EF4-FFF2-40B4-BE49-F238E27FC236}">
                  <a16:creationId xmlns:a16="http://schemas.microsoft.com/office/drawing/2014/main" id="{5537B978-C3EB-C5B2-2F8E-0C983326970E}"/>
                </a:ext>
              </a:extLst>
            </p:cNvPr>
            <p:cNvSpPr/>
            <p:nvPr/>
          </p:nvSpPr>
          <p:spPr>
            <a:xfrm>
              <a:off x="1269029" y="2810126"/>
              <a:ext cx="371283" cy="211699"/>
            </a:xfrm>
            <a:custGeom>
              <a:avLst/>
              <a:gdLst/>
              <a:ahLst/>
              <a:cxnLst/>
              <a:rect l="l" t="t" r="r" b="b"/>
              <a:pathLst>
                <a:path w="2522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82" y="575"/>
                  </a:moveTo>
                  <a:lnTo>
                    <a:pt x="2245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39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22" y="1438"/>
                  </a:lnTo>
                  <a:lnTo>
                    <a:pt x="2522" y="1239"/>
                  </a:lnTo>
                  <a:lnTo>
                    <a:pt x="1305" y="22"/>
                  </a:lnTo>
                  <a:lnTo>
                    <a:pt x="1283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579;p39">
              <a:extLst>
                <a:ext uri="{FF2B5EF4-FFF2-40B4-BE49-F238E27FC236}">
                  <a16:creationId xmlns:a16="http://schemas.microsoft.com/office/drawing/2014/main" id="{97DB45EB-CB75-DDE7-FD39-5A4671397166}"/>
                </a:ext>
              </a:extLst>
            </p:cNvPr>
            <p:cNvSpPr/>
            <p:nvPr/>
          </p:nvSpPr>
          <p:spPr>
            <a:xfrm>
              <a:off x="2918013" y="2857235"/>
              <a:ext cx="99519" cy="145009"/>
            </a:xfrm>
            <a:custGeom>
              <a:avLst/>
              <a:gdLst/>
              <a:ahLst/>
              <a:cxnLst/>
              <a:rect l="l" t="t" r="r" b="b"/>
              <a:pathLst>
                <a:path w="676" h="985" extrusionOk="0">
                  <a:moveTo>
                    <a:pt x="554" y="1"/>
                  </a:moveTo>
                  <a:lnTo>
                    <a:pt x="554" y="432"/>
                  </a:lnTo>
                  <a:lnTo>
                    <a:pt x="1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580;p39">
              <a:extLst>
                <a:ext uri="{FF2B5EF4-FFF2-40B4-BE49-F238E27FC236}">
                  <a16:creationId xmlns:a16="http://schemas.microsoft.com/office/drawing/2014/main" id="{4C46E4A0-6EBE-4EDE-D693-7BA4E9ED56F2}"/>
                </a:ext>
              </a:extLst>
            </p:cNvPr>
            <p:cNvSpPr/>
            <p:nvPr/>
          </p:nvSpPr>
          <p:spPr>
            <a:xfrm>
              <a:off x="1732912" y="2855616"/>
              <a:ext cx="1266659" cy="146629"/>
            </a:xfrm>
            <a:custGeom>
              <a:avLst/>
              <a:gdLst/>
              <a:ahLst/>
              <a:cxnLst/>
              <a:rect l="l" t="t" r="r" b="b"/>
              <a:pathLst>
                <a:path w="8604" h="996" extrusionOk="0">
                  <a:moveTo>
                    <a:pt x="1" y="1"/>
                  </a:moveTo>
                  <a:lnTo>
                    <a:pt x="1" y="443"/>
                  </a:lnTo>
                  <a:lnTo>
                    <a:pt x="554" y="996"/>
                  </a:lnTo>
                  <a:lnTo>
                    <a:pt x="8051" y="996"/>
                  </a:lnTo>
                  <a:lnTo>
                    <a:pt x="8604" y="443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581;p39">
              <a:extLst>
                <a:ext uri="{FF2B5EF4-FFF2-40B4-BE49-F238E27FC236}">
                  <a16:creationId xmlns:a16="http://schemas.microsoft.com/office/drawing/2014/main" id="{A0AB3194-1779-61A8-E430-91F27C054414}"/>
                </a:ext>
              </a:extLst>
            </p:cNvPr>
            <p:cNvSpPr/>
            <p:nvPr/>
          </p:nvSpPr>
          <p:spPr>
            <a:xfrm>
              <a:off x="1732912" y="2857235"/>
              <a:ext cx="1283001" cy="40926"/>
            </a:xfrm>
            <a:custGeom>
              <a:avLst/>
              <a:gdLst/>
              <a:ahLst/>
              <a:cxnLst/>
              <a:rect l="l" t="t" r="r" b="b"/>
              <a:pathLst>
                <a:path w="8715" h="278" extrusionOk="0">
                  <a:moveTo>
                    <a:pt x="1" y="1"/>
                  </a:moveTo>
                  <a:lnTo>
                    <a:pt x="1" y="277"/>
                  </a:lnTo>
                  <a:lnTo>
                    <a:pt x="8714" y="277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582;p39">
              <a:extLst>
                <a:ext uri="{FF2B5EF4-FFF2-40B4-BE49-F238E27FC236}">
                  <a16:creationId xmlns:a16="http://schemas.microsoft.com/office/drawing/2014/main" id="{21D61382-EEFF-DC21-4C25-78B5A9B0C3AD}"/>
                </a:ext>
              </a:extLst>
            </p:cNvPr>
            <p:cNvSpPr/>
            <p:nvPr/>
          </p:nvSpPr>
          <p:spPr>
            <a:xfrm>
              <a:off x="1127406" y="2857235"/>
              <a:ext cx="99372" cy="145009"/>
            </a:xfrm>
            <a:custGeom>
              <a:avLst/>
              <a:gdLst/>
              <a:ahLst/>
              <a:cxnLst/>
              <a:rect l="l" t="t" r="r" b="b"/>
              <a:pathLst>
                <a:path w="675" h="985" extrusionOk="0">
                  <a:moveTo>
                    <a:pt x="553" y="1"/>
                  </a:moveTo>
                  <a:lnTo>
                    <a:pt x="553" y="432"/>
                  </a:lnTo>
                  <a:lnTo>
                    <a:pt x="0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583;p39">
              <a:extLst>
                <a:ext uri="{FF2B5EF4-FFF2-40B4-BE49-F238E27FC236}">
                  <a16:creationId xmlns:a16="http://schemas.microsoft.com/office/drawing/2014/main" id="{B04AC2F4-8989-2433-60C8-6FA8DACF101F}"/>
                </a:ext>
              </a:extLst>
            </p:cNvPr>
            <p:cNvSpPr/>
            <p:nvPr/>
          </p:nvSpPr>
          <p:spPr>
            <a:xfrm>
              <a:off x="777470" y="2855616"/>
              <a:ext cx="431494" cy="146629"/>
            </a:xfrm>
            <a:custGeom>
              <a:avLst/>
              <a:gdLst/>
              <a:ahLst/>
              <a:cxnLst/>
              <a:rect l="l" t="t" r="r" b="b"/>
              <a:pathLst>
                <a:path w="2931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377" y="996"/>
                  </a:lnTo>
                  <a:lnTo>
                    <a:pt x="2930" y="443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584;p39">
              <a:extLst>
                <a:ext uri="{FF2B5EF4-FFF2-40B4-BE49-F238E27FC236}">
                  <a16:creationId xmlns:a16="http://schemas.microsoft.com/office/drawing/2014/main" id="{44952B36-0E1E-063D-FC0E-BC361D23B666}"/>
                </a:ext>
              </a:extLst>
            </p:cNvPr>
            <p:cNvSpPr/>
            <p:nvPr/>
          </p:nvSpPr>
          <p:spPr>
            <a:xfrm>
              <a:off x="777470" y="2857235"/>
              <a:ext cx="449308" cy="40926"/>
            </a:xfrm>
            <a:custGeom>
              <a:avLst/>
              <a:gdLst/>
              <a:ahLst/>
              <a:cxnLst/>
              <a:rect l="l" t="t" r="r" b="b"/>
              <a:pathLst>
                <a:path w="305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3052" y="27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585;p39">
              <a:extLst>
                <a:ext uri="{FF2B5EF4-FFF2-40B4-BE49-F238E27FC236}">
                  <a16:creationId xmlns:a16="http://schemas.microsoft.com/office/drawing/2014/main" id="{405392F1-0740-D27D-6BBC-1FB1D06E0317}"/>
                </a:ext>
              </a:extLst>
            </p:cNvPr>
            <p:cNvSpPr/>
            <p:nvPr/>
          </p:nvSpPr>
          <p:spPr>
            <a:xfrm>
              <a:off x="3930575" y="2852377"/>
              <a:ext cx="18108" cy="149867"/>
            </a:xfrm>
            <a:custGeom>
              <a:avLst/>
              <a:gdLst/>
              <a:ahLst/>
              <a:cxnLst/>
              <a:rect l="l" t="t" r="r" b="b"/>
              <a:pathLst>
                <a:path w="123" h="1018" extrusionOk="0">
                  <a:moveTo>
                    <a:pt x="1" y="1"/>
                  </a:moveTo>
                  <a:lnTo>
                    <a:pt x="1" y="1018"/>
                  </a:lnTo>
                  <a:lnTo>
                    <a:pt x="122" y="101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586;p39">
              <a:extLst>
                <a:ext uri="{FF2B5EF4-FFF2-40B4-BE49-F238E27FC236}">
                  <a16:creationId xmlns:a16="http://schemas.microsoft.com/office/drawing/2014/main" id="{D7B9757C-D4A9-BFA7-3CD1-A48B2FEDFA6D}"/>
                </a:ext>
              </a:extLst>
            </p:cNvPr>
            <p:cNvSpPr/>
            <p:nvPr/>
          </p:nvSpPr>
          <p:spPr>
            <a:xfrm>
              <a:off x="3546485" y="2855616"/>
              <a:ext cx="384238" cy="146629"/>
            </a:xfrm>
            <a:custGeom>
              <a:avLst/>
              <a:gdLst/>
              <a:ahLst/>
              <a:cxnLst/>
              <a:rect l="l" t="t" r="r" b="b"/>
              <a:pathLst>
                <a:path w="2610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610" y="996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587;p39">
              <a:extLst>
                <a:ext uri="{FF2B5EF4-FFF2-40B4-BE49-F238E27FC236}">
                  <a16:creationId xmlns:a16="http://schemas.microsoft.com/office/drawing/2014/main" id="{CDAB82F7-E6E2-B1ED-C899-4FD401860EEE}"/>
                </a:ext>
              </a:extLst>
            </p:cNvPr>
            <p:cNvSpPr/>
            <p:nvPr/>
          </p:nvSpPr>
          <p:spPr>
            <a:xfrm>
              <a:off x="3548104" y="2857235"/>
              <a:ext cx="400579" cy="40926"/>
            </a:xfrm>
            <a:custGeom>
              <a:avLst/>
              <a:gdLst/>
              <a:ahLst/>
              <a:cxnLst/>
              <a:rect l="l" t="t" r="r" b="b"/>
              <a:pathLst>
                <a:path w="2721" h="278" extrusionOk="0">
                  <a:moveTo>
                    <a:pt x="0" y="1"/>
                  </a:moveTo>
                  <a:lnTo>
                    <a:pt x="0" y="277"/>
                  </a:lnTo>
                  <a:lnTo>
                    <a:pt x="2720" y="277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588;p39">
              <a:extLst>
                <a:ext uri="{FF2B5EF4-FFF2-40B4-BE49-F238E27FC236}">
                  <a16:creationId xmlns:a16="http://schemas.microsoft.com/office/drawing/2014/main" id="{2C3DA786-153E-1C86-77F4-BD242A18604E}"/>
                </a:ext>
              </a:extLst>
            </p:cNvPr>
            <p:cNvSpPr/>
            <p:nvPr/>
          </p:nvSpPr>
          <p:spPr>
            <a:xfrm>
              <a:off x="839301" y="2857235"/>
              <a:ext cx="2900921" cy="88036"/>
            </a:xfrm>
            <a:custGeom>
              <a:avLst/>
              <a:gdLst/>
              <a:ahLst/>
              <a:cxnLst/>
              <a:rect l="l" t="t" r="r" b="b"/>
              <a:pathLst>
                <a:path w="19705" h="598" extrusionOk="0">
                  <a:moveTo>
                    <a:pt x="0" y="1"/>
                  </a:moveTo>
                  <a:lnTo>
                    <a:pt x="0" y="598"/>
                  </a:lnTo>
                  <a:lnTo>
                    <a:pt x="19705" y="598"/>
                  </a:lnTo>
                  <a:lnTo>
                    <a:pt x="19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589;p39">
              <a:extLst>
                <a:ext uri="{FF2B5EF4-FFF2-40B4-BE49-F238E27FC236}">
                  <a16:creationId xmlns:a16="http://schemas.microsoft.com/office/drawing/2014/main" id="{0E1FFC70-07CB-3347-A59A-4D69A60AF773}"/>
                </a:ext>
              </a:extLst>
            </p:cNvPr>
            <p:cNvSpPr/>
            <p:nvPr/>
          </p:nvSpPr>
          <p:spPr>
            <a:xfrm>
              <a:off x="2641391" y="2857235"/>
              <a:ext cx="99372" cy="145009"/>
            </a:xfrm>
            <a:custGeom>
              <a:avLst/>
              <a:gdLst/>
              <a:ahLst/>
              <a:cxnLst/>
              <a:rect l="l" t="t" r="r" b="b"/>
              <a:pathLst>
                <a:path w="675" h="985" extrusionOk="0">
                  <a:moveTo>
                    <a:pt x="553" y="1"/>
                  </a:moveTo>
                  <a:lnTo>
                    <a:pt x="553" y="432"/>
                  </a:lnTo>
                  <a:lnTo>
                    <a:pt x="0" y="985"/>
                  </a:lnTo>
                  <a:lnTo>
                    <a:pt x="122" y="985"/>
                  </a:lnTo>
                  <a:lnTo>
                    <a:pt x="675" y="43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590;p39">
              <a:extLst>
                <a:ext uri="{FF2B5EF4-FFF2-40B4-BE49-F238E27FC236}">
                  <a16:creationId xmlns:a16="http://schemas.microsoft.com/office/drawing/2014/main" id="{B3D14958-599D-CE86-3350-97F7F8A3A7D7}"/>
                </a:ext>
              </a:extLst>
            </p:cNvPr>
            <p:cNvSpPr/>
            <p:nvPr/>
          </p:nvSpPr>
          <p:spPr>
            <a:xfrm>
              <a:off x="1430232" y="2855616"/>
              <a:ext cx="1292570" cy="146629"/>
            </a:xfrm>
            <a:custGeom>
              <a:avLst/>
              <a:gdLst/>
              <a:ahLst/>
              <a:cxnLst/>
              <a:rect l="l" t="t" r="r" b="b"/>
              <a:pathLst>
                <a:path w="8780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42" y="996"/>
                  </a:lnTo>
                  <a:lnTo>
                    <a:pt x="8227" y="996"/>
                  </a:lnTo>
                  <a:lnTo>
                    <a:pt x="8780" y="443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591;p39">
              <a:extLst>
                <a:ext uri="{FF2B5EF4-FFF2-40B4-BE49-F238E27FC236}">
                  <a16:creationId xmlns:a16="http://schemas.microsoft.com/office/drawing/2014/main" id="{9284CFFD-48F7-CCA8-60C8-3017BAF24C8A}"/>
                </a:ext>
              </a:extLst>
            </p:cNvPr>
            <p:cNvSpPr/>
            <p:nvPr/>
          </p:nvSpPr>
          <p:spPr>
            <a:xfrm>
              <a:off x="1430232" y="2857235"/>
              <a:ext cx="1310530" cy="40926"/>
            </a:xfrm>
            <a:custGeom>
              <a:avLst/>
              <a:gdLst/>
              <a:ahLst/>
              <a:cxnLst/>
              <a:rect l="l" t="t" r="r" b="b"/>
              <a:pathLst>
                <a:path w="890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8902" y="277"/>
                  </a:lnTo>
                  <a:lnTo>
                    <a:pt x="8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592;p39">
              <a:extLst>
                <a:ext uri="{FF2B5EF4-FFF2-40B4-BE49-F238E27FC236}">
                  <a16:creationId xmlns:a16="http://schemas.microsoft.com/office/drawing/2014/main" id="{FBAC8797-ACB4-B15F-D8DE-DAE259998A91}"/>
                </a:ext>
              </a:extLst>
            </p:cNvPr>
            <p:cNvSpPr/>
            <p:nvPr/>
          </p:nvSpPr>
          <p:spPr>
            <a:xfrm>
              <a:off x="2605470" y="2948510"/>
              <a:ext cx="22966" cy="13102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1" y="0"/>
                  </a:moveTo>
                  <a:lnTo>
                    <a:pt x="1" y="89"/>
                  </a:lnTo>
                  <a:lnTo>
                    <a:pt x="111" y="89"/>
                  </a:lnTo>
                  <a:cubicBezTo>
                    <a:pt x="133" y="89"/>
                    <a:pt x="145" y="66"/>
                    <a:pt x="156" y="44"/>
                  </a:cubicBezTo>
                  <a:cubicBezTo>
                    <a:pt x="156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593;p39">
              <a:extLst>
                <a:ext uri="{FF2B5EF4-FFF2-40B4-BE49-F238E27FC236}">
                  <a16:creationId xmlns:a16="http://schemas.microsoft.com/office/drawing/2014/main" id="{D017F388-F547-04A7-A9D1-A7C874A5D265}"/>
                </a:ext>
              </a:extLst>
            </p:cNvPr>
            <p:cNvSpPr/>
            <p:nvPr/>
          </p:nvSpPr>
          <p:spPr>
            <a:xfrm>
              <a:off x="2602231" y="2922453"/>
              <a:ext cx="26205" cy="13102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1" y="0"/>
                  </a:moveTo>
                  <a:lnTo>
                    <a:pt x="1" y="89"/>
                  </a:lnTo>
                  <a:lnTo>
                    <a:pt x="133" y="89"/>
                  </a:lnTo>
                  <a:cubicBezTo>
                    <a:pt x="155" y="89"/>
                    <a:pt x="178" y="67"/>
                    <a:pt x="178" y="44"/>
                  </a:cubicBezTo>
                  <a:cubicBezTo>
                    <a:pt x="178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594;p39">
              <a:extLst>
                <a:ext uri="{FF2B5EF4-FFF2-40B4-BE49-F238E27FC236}">
                  <a16:creationId xmlns:a16="http://schemas.microsoft.com/office/drawing/2014/main" id="{951CC052-05F5-CB82-EB72-569C025D0FFE}"/>
                </a:ext>
              </a:extLst>
            </p:cNvPr>
            <p:cNvSpPr/>
            <p:nvPr/>
          </p:nvSpPr>
          <p:spPr>
            <a:xfrm>
              <a:off x="2600612" y="2896395"/>
              <a:ext cx="27824" cy="13102"/>
            </a:xfrm>
            <a:custGeom>
              <a:avLst/>
              <a:gdLst/>
              <a:ahLst/>
              <a:cxnLst/>
              <a:rect l="l" t="t" r="r" b="b"/>
              <a:pathLst>
                <a:path w="189" h="89" extrusionOk="0">
                  <a:moveTo>
                    <a:pt x="1" y="0"/>
                  </a:moveTo>
                  <a:lnTo>
                    <a:pt x="1" y="89"/>
                  </a:lnTo>
                  <a:lnTo>
                    <a:pt x="144" y="89"/>
                  </a:lnTo>
                  <a:cubicBezTo>
                    <a:pt x="166" y="89"/>
                    <a:pt x="178" y="78"/>
                    <a:pt x="189" y="44"/>
                  </a:cubicBezTo>
                  <a:cubicBezTo>
                    <a:pt x="189" y="22"/>
                    <a:pt x="166" y="0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595;p39">
              <a:extLst>
                <a:ext uri="{FF2B5EF4-FFF2-40B4-BE49-F238E27FC236}">
                  <a16:creationId xmlns:a16="http://schemas.microsoft.com/office/drawing/2014/main" id="{3CBCBE66-B6DE-C5DC-F884-445BED73F1AE}"/>
                </a:ext>
              </a:extLst>
            </p:cNvPr>
            <p:cNvSpPr/>
            <p:nvPr/>
          </p:nvSpPr>
          <p:spPr>
            <a:xfrm>
              <a:off x="1519741" y="2948510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66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596;p39">
              <a:extLst>
                <a:ext uri="{FF2B5EF4-FFF2-40B4-BE49-F238E27FC236}">
                  <a16:creationId xmlns:a16="http://schemas.microsoft.com/office/drawing/2014/main" id="{E89F1209-95D5-E57A-A299-2628A7C30579}"/>
                </a:ext>
              </a:extLst>
            </p:cNvPr>
            <p:cNvSpPr/>
            <p:nvPr/>
          </p:nvSpPr>
          <p:spPr>
            <a:xfrm>
              <a:off x="1519741" y="2922453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67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597;p39">
              <a:extLst>
                <a:ext uri="{FF2B5EF4-FFF2-40B4-BE49-F238E27FC236}">
                  <a16:creationId xmlns:a16="http://schemas.microsoft.com/office/drawing/2014/main" id="{56CDD12D-484F-E595-0F1E-9AF32B6A8F2B}"/>
                </a:ext>
              </a:extLst>
            </p:cNvPr>
            <p:cNvSpPr/>
            <p:nvPr/>
          </p:nvSpPr>
          <p:spPr>
            <a:xfrm>
              <a:off x="1519741" y="2896395"/>
              <a:ext cx="1098979" cy="13102"/>
            </a:xfrm>
            <a:custGeom>
              <a:avLst/>
              <a:gdLst/>
              <a:ahLst/>
              <a:cxnLst/>
              <a:rect l="l" t="t" r="r" b="b"/>
              <a:pathLst>
                <a:path w="7465" h="89" extrusionOk="0">
                  <a:moveTo>
                    <a:pt x="0" y="0"/>
                  </a:moveTo>
                  <a:lnTo>
                    <a:pt x="0" y="89"/>
                  </a:lnTo>
                  <a:lnTo>
                    <a:pt x="7420" y="89"/>
                  </a:lnTo>
                  <a:cubicBezTo>
                    <a:pt x="7442" y="89"/>
                    <a:pt x="7464" y="78"/>
                    <a:pt x="7464" y="44"/>
                  </a:cubicBezTo>
                  <a:cubicBezTo>
                    <a:pt x="7464" y="22"/>
                    <a:pt x="7442" y="0"/>
                    <a:pt x="7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598;p39">
              <a:extLst>
                <a:ext uri="{FF2B5EF4-FFF2-40B4-BE49-F238E27FC236}">
                  <a16:creationId xmlns:a16="http://schemas.microsoft.com/office/drawing/2014/main" id="{76F47553-C379-438D-A5DC-B88AC862DE23}"/>
                </a:ext>
              </a:extLst>
            </p:cNvPr>
            <p:cNvSpPr/>
            <p:nvPr/>
          </p:nvSpPr>
          <p:spPr>
            <a:xfrm>
              <a:off x="845779" y="2857235"/>
              <a:ext cx="97752" cy="145009"/>
            </a:xfrm>
            <a:custGeom>
              <a:avLst/>
              <a:gdLst/>
              <a:ahLst/>
              <a:cxnLst/>
              <a:rect l="l" t="t" r="r" b="b"/>
              <a:pathLst>
                <a:path w="664" h="985" extrusionOk="0">
                  <a:moveTo>
                    <a:pt x="542" y="1"/>
                  </a:moveTo>
                  <a:lnTo>
                    <a:pt x="542" y="432"/>
                  </a:lnTo>
                  <a:lnTo>
                    <a:pt x="1" y="985"/>
                  </a:lnTo>
                  <a:lnTo>
                    <a:pt x="111" y="985"/>
                  </a:lnTo>
                  <a:lnTo>
                    <a:pt x="664" y="432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599;p39">
              <a:extLst>
                <a:ext uri="{FF2B5EF4-FFF2-40B4-BE49-F238E27FC236}">
                  <a16:creationId xmlns:a16="http://schemas.microsoft.com/office/drawing/2014/main" id="{A0AF9CF3-0FAA-0D44-545F-E30C1AC7CF8D}"/>
                </a:ext>
              </a:extLst>
            </p:cNvPr>
            <p:cNvSpPr/>
            <p:nvPr/>
          </p:nvSpPr>
          <p:spPr>
            <a:xfrm>
              <a:off x="494223" y="2855616"/>
              <a:ext cx="431494" cy="146629"/>
            </a:xfrm>
            <a:custGeom>
              <a:avLst/>
              <a:gdLst/>
              <a:ahLst/>
              <a:cxnLst/>
              <a:rect l="l" t="t" r="r" b="b"/>
              <a:pathLst>
                <a:path w="2931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389" y="996"/>
                  </a:lnTo>
                  <a:lnTo>
                    <a:pt x="2930" y="443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600;p39">
              <a:extLst>
                <a:ext uri="{FF2B5EF4-FFF2-40B4-BE49-F238E27FC236}">
                  <a16:creationId xmlns:a16="http://schemas.microsoft.com/office/drawing/2014/main" id="{27B9192E-D37C-F20A-7FA8-26AA78B55D0D}"/>
                </a:ext>
              </a:extLst>
            </p:cNvPr>
            <p:cNvSpPr/>
            <p:nvPr/>
          </p:nvSpPr>
          <p:spPr>
            <a:xfrm>
              <a:off x="494223" y="2857235"/>
              <a:ext cx="449308" cy="40926"/>
            </a:xfrm>
            <a:custGeom>
              <a:avLst/>
              <a:gdLst/>
              <a:ahLst/>
              <a:cxnLst/>
              <a:rect l="l" t="t" r="r" b="b"/>
              <a:pathLst>
                <a:path w="3052" h="278" extrusionOk="0">
                  <a:moveTo>
                    <a:pt x="0" y="1"/>
                  </a:moveTo>
                  <a:lnTo>
                    <a:pt x="0" y="277"/>
                  </a:lnTo>
                  <a:lnTo>
                    <a:pt x="3052" y="27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601;p39">
              <a:extLst>
                <a:ext uri="{FF2B5EF4-FFF2-40B4-BE49-F238E27FC236}">
                  <a16:creationId xmlns:a16="http://schemas.microsoft.com/office/drawing/2014/main" id="{6983549D-7CE2-FB2D-2A37-39BE520D5C91}"/>
                </a:ext>
              </a:extLst>
            </p:cNvPr>
            <p:cNvSpPr/>
            <p:nvPr/>
          </p:nvSpPr>
          <p:spPr>
            <a:xfrm>
              <a:off x="808385" y="2948510"/>
              <a:ext cx="22819" cy="13102"/>
            </a:xfrm>
            <a:custGeom>
              <a:avLst/>
              <a:gdLst/>
              <a:ahLst/>
              <a:cxnLst/>
              <a:rect l="l" t="t" r="r" b="b"/>
              <a:pathLst>
                <a:path w="155" h="89" extrusionOk="0">
                  <a:moveTo>
                    <a:pt x="0" y="0"/>
                  </a:moveTo>
                  <a:lnTo>
                    <a:pt x="0" y="89"/>
                  </a:lnTo>
                  <a:lnTo>
                    <a:pt x="111" y="89"/>
                  </a:lnTo>
                  <a:cubicBezTo>
                    <a:pt x="133" y="89"/>
                    <a:pt x="155" y="66"/>
                    <a:pt x="155" y="44"/>
                  </a:cubicBezTo>
                  <a:cubicBezTo>
                    <a:pt x="155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602;p39">
              <a:extLst>
                <a:ext uri="{FF2B5EF4-FFF2-40B4-BE49-F238E27FC236}">
                  <a16:creationId xmlns:a16="http://schemas.microsoft.com/office/drawing/2014/main" id="{4AC31879-800B-6A4D-0E6C-B6495AD0227B}"/>
                </a:ext>
              </a:extLst>
            </p:cNvPr>
            <p:cNvSpPr/>
            <p:nvPr/>
          </p:nvSpPr>
          <p:spPr>
            <a:xfrm>
              <a:off x="806766" y="2922453"/>
              <a:ext cx="24438" cy="13102"/>
            </a:xfrm>
            <a:custGeom>
              <a:avLst/>
              <a:gdLst/>
              <a:ahLst/>
              <a:cxnLst/>
              <a:rect l="l" t="t" r="r" b="b"/>
              <a:pathLst>
                <a:path w="166" h="89" extrusionOk="0">
                  <a:moveTo>
                    <a:pt x="0" y="0"/>
                  </a:moveTo>
                  <a:lnTo>
                    <a:pt x="0" y="89"/>
                  </a:lnTo>
                  <a:lnTo>
                    <a:pt x="122" y="89"/>
                  </a:lnTo>
                  <a:cubicBezTo>
                    <a:pt x="144" y="89"/>
                    <a:pt x="166" y="67"/>
                    <a:pt x="166" y="44"/>
                  </a:cubicBezTo>
                  <a:cubicBezTo>
                    <a:pt x="166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603;p39">
              <a:extLst>
                <a:ext uri="{FF2B5EF4-FFF2-40B4-BE49-F238E27FC236}">
                  <a16:creationId xmlns:a16="http://schemas.microsoft.com/office/drawing/2014/main" id="{950F6A91-21A0-3E2E-58BE-C1D589C2AB8B}"/>
                </a:ext>
              </a:extLst>
            </p:cNvPr>
            <p:cNvSpPr/>
            <p:nvPr/>
          </p:nvSpPr>
          <p:spPr>
            <a:xfrm>
              <a:off x="805147" y="2896395"/>
              <a:ext cx="26057" cy="13102"/>
            </a:xfrm>
            <a:custGeom>
              <a:avLst/>
              <a:gdLst/>
              <a:ahLst/>
              <a:cxnLst/>
              <a:rect l="l" t="t" r="r" b="b"/>
              <a:pathLst>
                <a:path w="177" h="89" extrusionOk="0">
                  <a:moveTo>
                    <a:pt x="0" y="0"/>
                  </a:moveTo>
                  <a:lnTo>
                    <a:pt x="0" y="89"/>
                  </a:lnTo>
                  <a:lnTo>
                    <a:pt x="133" y="89"/>
                  </a:lnTo>
                  <a:cubicBezTo>
                    <a:pt x="155" y="89"/>
                    <a:pt x="177" y="78"/>
                    <a:pt x="177" y="44"/>
                  </a:cubicBezTo>
                  <a:cubicBezTo>
                    <a:pt x="177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604;p39">
              <a:extLst>
                <a:ext uri="{FF2B5EF4-FFF2-40B4-BE49-F238E27FC236}">
                  <a16:creationId xmlns:a16="http://schemas.microsoft.com/office/drawing/2014/main" id="{55864147-B757-9BA3-8F6E-20B32CCD4617}"/>
                </a:ext>
              </a:extLst>
            </p:cNvPr>
            <p:cNvSpPr/>
            <p:nvPr/>
          </p:nvSpPr>
          <p:spPr>
            <a:xfrm>
              <a:off x="583731" y="2948510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66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605;p39">
              <a:extLst>
                <a:ext uri="{FF2B5EF4-FFF2-40B4-BE49-F238E27FC236}">
                  <a16:creationId xmlns:a16="http://schemas.microsoft.com/office/drawing/2014/main" id="{2C29F252-235F-B4A3-09B2-FC81DEB55116}"/>
                </a:ext>
              </a:extLst>
            </p:cNvPr>
            <p:cNvSpPr/>
            <p:nvPr/>
          </p:nvSpPr>
          <p:spPr>
            <a:xfrm>
              <a:off x="583731" y="2922453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67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606;p39">
              <a:extLst>
                <a:ext uri="{FF2B5EF4-FFF2-40B4-BE49-F238E27FC236}">
                  <a16:creationId xmlns:a16="http://schemas.microsoft.com/office/drawing/2014/main" id="{2B544681-ADF2-C10B-1BBE-AF571249D259}"/>
                </a:ext>
              </a:extLst>
            </p:cNvPr>
            <p:cNvSpPr/>
            <p:nvPr/>
          </p:nvSpPr>
          <p:spPr>
            <a:xfrm>
              <a:off x="583731" y="2896395"/>
              <a:ext cx="237756" cy="13102"/>
            </a:xfrm>
            <a:custGeom>
              <a:avLst/>
              <a:gdLst/>
              <a:ahLst/>
              <a:cxnLst/>
              <a:rect l="l" t="t" r="r" b="b"/>
              <a:pathLst>
                <a:path w="1615" h="89" extrusionOk="0">
                  <a:moveTo>
                    <a:pt x="0" y="0"/>
                  </a:moveTo>
                  <a:lnTo>
                    <a:pt x="0" y="89"/>
                  </a:lnTo>
                  <a:lnTo>
                    <a:pt x="1570" y="89"/>
                  </a:lnTo>
                  <a:cubicBezTo>
                    <a:pt x="1593" y="89"/>
                    <a:pt x="1615" y="78"/>
                    <a:pt x="1615" y="44"/>
                  </a:cubicBezTo>
                  <a:cubicBezTo>
                    <a:pt x="1615" y="22"/>
                    <a:pt x="1593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607;p39">
              <a:extLst>
                <a:ext uri="{FF2B5EF4-FFF2-40B4-BE49-F238E27FC236}">
                  <a16:creationId xmlns:a16="http://schemas.microsoft.com/office/drawing/2014/main" id="{F1930E9A-5A38-C936-EF5E-07E2467AE5A5}"/>
                </a:ext>
              </a:extLst>
            </p:cNvPr>
            <p:cNvSpPr/>
            <p:nvPr/>
          </p:nvSpPr>
          <p:spPr>
            <a:xfrm>
              <a:off x="3647329" y="2852377"/>
              <a:ext cx="18108" cy="149867"/>
            </a:xfrm>
            <a:custGeom>
              <a:avLst/>
              <a:gdLst/>
              <a:ahLst/>
              <a:cxnLst/>
              <a:rect l="l" t="t" r="r" b="b"/>
              <a:pathLst>
                <a:path w="123" h="1018" extrusionOk="0">
                  <a:moveTo>
                    <a:pt x="1" y="1"/>
                  </a:moveTo>
                  <a:lnTo>
                    <a:pt x="1" y="1018"/>
                  </a:lnTo>
                  <a:lnTo>
                    <a:pt x="122" y="101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608;p39">
              <a:extLst>
                <a:ext uri="{FF2B5EF4-FFF2-40B4-BE49-F238E27FC236}">
                  <a16:creationId xmlns:a16="http://schemas.microsoft.com/office/drawing/2014/main" id="{618EA954-56F8-BD03-20CD-F08F34A9CE25}"/>
                </a:ext>
              </a:extLst>
            </p:cNvPr>
            <p:cNvSpPr/>
            <p:nvPr/>
          </p:nvSpPr>
          <p:spPr>
            <a:xfrm>
              <a:off x="3238800" y="2855616"/>
              <a:ext cx="408676" cy="146629"/>
            </a:xfrm>
            <a:custGeom>
              <a:avLst/>
              <a:gdLst/>
              <a:ahLst/>
              <a:cxnLst/>
              <a:rect l="l" t="t" r="r" b="b"/>
              <a:pathLst>
                <a:path w="2776" h="996" extrusionOk="0">
                  <a:moveTo>
                    <a:pt x="0" y="1"/>
                  </a:moveTo>
                  <a:lnTo>
                    <a:pt x="0" y="443"/>
                  </a:lnTo>
                  <a:lnTo>
                    <a:pt x="553" y="996"/>
                  </a:lnTo>
                  <a:lnTo>
                    <a:pt x="2776" y="996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609;p39">
              <a:extLst>
                <a:ext uri="{FF2B5EF4-FFF2-40B4-BE49-F238E27FC236}">
                  <a16:creationId xmlns:a16="http://schemas.microsoft.com/office/drawing/2014/main" id="{3F651CB5-2A15-F6AF-25B1-10DCCA77A0AC}"/>
                </a:ext>
              </a:extLst>
            </p:cNvPr>
            <p:cNvSpPr/>
            <p:nvPr/>
          </p:nvSpPr>
          <p:spPr>
            <a:xfrm>
              <a:off x="3240419" y="2857235"/>
              <a:ext cx="425017" cy="40926"/>
            </a:xfrm>
            <a:custGeom>
              <a:avLst/>
              <a:gdLst/>
              <a:ahLst/>
              <a:cxnLst/>
              <a:rect l="l" t="t" r="r" b="b"/>
              <a:pathLst>
                <a:path w="2887" h="278" extrusionOk="0">
                  <a:moveTo>
                    <a:pt x="0" y="1"/>
                  </a:moveTo>
                  <a:lnTo>
                    <a:pt x="0" y="277"/>
                  </a:lnTo>
                  <a:lnTo>
                    <a:pt x="2886" y="277"/>
                  </a:lnTo>
                  <a:lnTo>
                    <a:pt x="2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610;p39">
              <a:extLst>
                <a:ext uri="{FF2B5EF4-FFF2-40B4-BE49-F238E27FC236}">
                  <a16:creationId xmlns:a16="http://schemas.microsoft.com/office/drawing/2014/main" id="{E3BE1018-77A7-B104-FCDF-845803910028}"/>
                </a:ext>
              </a:extLst>
            </p:cNvPr>
            <p:cNvSpPr/>
            <p:nvPr/>
          </p:nvSpPr>
          <p:spPr>
            <a:xfrm>
              <a:off x="3585497" y="2948510"/>
              <a:ext cx="22966" cy="13102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0" y="0"/>
                  </a:moveTo>
                  <a:lnTo>
                    <a:pt x="0" y="89"/>
                  </a:lnTo>
                  <a:lnTo>
                    <a:pt x="111" y="89"/>
                  </a:lnTo>
                  <a:cubicBezTo>
                    <a:pt x="133" y="89"/>
                    <a:pt x="155" y="66"/>
                    <a:pt x="155" y="44"/>
                  </a:cubicBezTo>
                  <a:cubicBezTo>
                    <a:pt x="155" y="22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611;p39">
              <a:extLst>
                <a:ext uri="{FF2B5EF4-FFF2-40B4-BE49-F238E27FC236}">
                  <a16:creationId xmlns:a16="http://schemas.microsoft.com/office/drawing/2014/main" id="{FB2E6609-6EAC-CD42-E212-A55622FC0AB2}"/>
                </a:ext>
              </a:extLst>
            </p:cNvPr>
            <p:cNvSpPr/>
            <p:nvPr/>
          </p:nvSpPr>
          <p:spPr>
            <a:xfrm>
              <a:off x="3582258" y="2922453"/>
              <a:ext cx="26205" cy="13102"/>
            </a:xfrm>
            <a:custGeom>
              <a:avLst/>
              <a:gdLst/>
              <a:ahLst/>
              <a:cxnLst/>
              <a:rect l="l" t="t" r="r" b="b"/>
              <a:pathLst>
                <a:path w="178" h="89" extrusionOk="0">
                  <a:moveTo>
                    <a:pt x="0" y="0"/>
                  </a:moveTo>
                  <a:lnTo>
                    <a:pt x="0" y="89"/>
                  </a:lnTo>
                  <a:lnTo>
                    <a:pt x="133" y="89"/>
                  </a:lnTo>
                  <a:cubicBezTo>
                    <a:pt x="155" y="89"/>
                    <a:pt x="177" y="67"/>
                    <a:pt x="177" y="44"/>
                  </a:cubicBezTo>
                  <a:cubicBezTo>
                    <a:pt x="177" y="22"/>
                    <a:pt x="155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612;p39">
              <a:extLst>
                <a:ext uri="{FF2B5EF4-FFF2-40B4-BE49-F238E27FC236}">
                  <a16:creationId xmlns:a16="http://schemas.microsoft.com/office/drawing/2014/main" id="{7C8BB177-6014-651F-4AAD-956EAA99E600}"/>
                </a:ext>
              </a:extLst>
            </p:cNvPr>
            <p:cNvSpPr/>
            <p:nvPr/>
          </p:nvSpPr>
          <p:spPr>
            <a:xfrm>
              <a:off x="3580639" y="2896395"/>
              <a:ext cx="27824" cy="13102"/>
            </a:xfrm>
            <a:custGeom>
              <a:avLst/>
              <a:gdLst/>
              <a:ahLst/>
              <a:cxnLst/>
              <a:rect l="l" t="t" r="r" b="b"/>
              <a:pathLst>
                <a:path w="189" h="89" extrusionOk="0">
                  <a:moveTo>
                    <a:pt x="0" y="0"/>
                  </a:moveTo>
                  <a:lnTo>
                    <a:pt x="0" y="89"/>
                  </a:lnTo>
                  <a:lnTo>
                    <a:pt x="144" y="89"/>
                  </a:lnTo>
                  <a:cubicBezTo>
                    <a:pt x="166" y="89"/>
                    <a:pt x="188" y="78"/>
                    <a:pt x="188" y="44"/>
                  </a:cubicBezTo>
                  <a:cubicBezTo>
                    <a:pt x="188" y="22"/>
                    <a:pt x="166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613;p39">
              <a:extLst>
                <a:ext uri="{FF2B5EF4-FFF2-40B4-BE49-F238E27FC236}">
                  <a16:creationId xmlns:a16="http://schemas.microsoft.com/office/drawing/2014/main" id="{0E5B71C2-F6C0-54FC-CDB8-1828BA3220E5}"/>
                </a:ext>
              </a:extLst>
            </p:cNvPr>
            <p:cNvSpPr/>
            <p:nvPr/>
          </p:nvSpPr>
          <p:spPr>
            <a:xfrm>
              <a:off x="3326689" y="2948510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66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614;p39">
              <a:extLst>
                <a:ext uri="{FF2B5EF4-FFF2-40B4-BE49-F238E27FC236}">
                  <a16:creationId xmlns:a16="http://schemas.microsoft.com/office/drawing/2014/main" id="{329120A4-F7BA-8E45-3637-74AE9562306A}"/>
                </a:ext>
              </a:extLst>
            </p:cNvPr>
            <p:cNvSpPr/>
            <p:nvPr/>
          </p:nvSpPr>
          <p:spPr>
            <a:xfrm>
              <a:off x="3326689" y="2922453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67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615;p39">
              <a:extLst>
                <a:ext uri="{FF2B5EF4-FFF2-40B4-BE49-F238E27FC236}">
                  <a16:creationId xmlns:a16="http://schemas.microsoft.com/office/drawing/2014/main" id="{CB4860BD-8AEF-8D67-7F72-EA21B148D118}"/>
                </a:ext>
              </a:extLst>
            </p:cNvPr>
            <p:cNvSpPr/>
            <p:nvPr/>
          </p:nvSpPr>
          <p:spPr>
            <a:xfrm>
              <a:off x="3326689" y="2896395"/>
              <a:ext cx="270291" cy="13102"/>
            </a:xfrm>
            <a:custGeom>
              <a:avLst/>
              <a:gdLst/>
              <a:ahLst/>
              <a:cxnLst/>
              <a:rect l="l" t="t" r="r" b="b"/>
              <a:pathLst>
                <a:path w="1836" h="89" extrusionOk="0">
                  <a:moveTo>
                    <a:pt x="0" y="0"/>
                  </a:moveTo>
                  <a:lnTo>
                    <a:pt x="0" y="89"/>
                  </a:lnTo>
                  <a:lnTo>
                    <a:pt x="1803" y="89"/>
                  </a:lnTo>
                  <a:cubicBezTo>
                    <a:pt x="1825" y="89"/>
                    <a:pt x="1836" y="78"/>
                    <a:pt x="1836" y="44"/>
                  </a:cubicBezTo>
                  <a:cubicBezTo>
                    <a:pt x="1836" y="22"/>
                    <a:pt x="1825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616;p39">
              <a:extLst>
                <a:ext uri="{FF2B5EF4-FFF2-40B4-BE49-F238E27FC236}">
                  <a16:creationId xmlns:a16="http://schemas.microsoft.com/office/drawing/2014/main" id="{8D853B43-8A01-E6EE-277D-E1B7BAC338CD}"/>
                </a:ext>
              </a:extLst>
            </p:cNvPr>
            <p:cNvSpPr/>
            <p:nvPr/>
          </p:nvSpPr>
          <p:spPr>
            <a:xfrm>
              <a:off x="3740076" y="2857235"/>
              <a:ext cx="171067" cy="88036"/>
            </a:xfrm>
            <a:custGeom>
              <a:avLst/>
              <a:gdLst/>
              <a:ahLst/>
              <a:cxnLst/>
              <a:rect l="l" t="t" r="r" b="b"/>
              <a:pathLst>
                <a:path w="1162" h="598" extrusionOk="0">
                  <a:moveTo>
                    <a:pt x="1" y="1"/>
                  </a:moveTo>
                  <a:lnTo>
                    <a:pt x="1" y="598"/>
                  </a:lnTo>
                  <a:lnTo>
                    <a:pt x="1162" y="598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617;p39">
              <a:extLst>
                <a:ext uri="{FF2B5EF4-FFF2-40B4-BE49-F238E27FC236}">
                  <a16:creationId xmlns:a16="http://schemas.microsoft.com/office/drawing/2014/main" id="{B239BE1F-67AD-9464-937C-00CFE6005E49}"/>
                </a:ext>
              </a:extLst>
            </p:cNvPr>
            <p:cNvSpPr/>
            <p:nvPr/>
          </p:nvSpPr>
          <p:spPr>
            <a:xfrm>
              <a:off x="2717797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1" y="317"/>
                    <a:pt x="731" y="421"/>
                  </a:cubicBezTo>
                  <a:cubicBezTo>
                    <a:pt x="731" y="510"/>
                    <a:pt x="653" y="587"/>
                    <a:pt x="565" y="587"/>
                  </a:cubicBezTo>
                  <a:cubicBezTo>
                    <a:pt x="410" y="587"/>
                    <a:pt x="332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65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52" y="795"/>
                    <a:pt x="457" y="833"/>
                    <a:pt x="560" y="833"/>
                  </a:cubicBezTo>
                  <a:cubicBezTo>
                    <a:pt x="772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618;p39">
              <a:extLst>
                <a:ext uri="{FF2B5EF4-FFF2-40B4-BE49-F238E27FC236}">
                  <a16:creationId xmlns:a16="http://schemas.microsoft.com/office/drawing/2014/main" id="{5EB02CAF-415A-9168-D938-A53B7FA1A9C7}"/>
                </a:ext>
              </a:extLst>
            </p:cNvPr>
            <p:cNvSpPr/>
            <p:nvPr/>
          </p:nvSpPr>
          <p:spPr>
            <a:xfrm>
              <a:off x="2686881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3" y="160"/>
                  </a:moveTo>
                  <a:cubicBezTo>
                    <a:pt x="978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75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60" y="196"/>
                    <a:pt x="663" y="160"/>
                    <a:pt x="763" y="160"/>
                  </a:cubicBezTo>
                  <a:close/>
                  <a:moveTo>
                    <a:pt x="775" y="0"/>
                  </a:moveTo>
                  <a:cubicBezTo>
                    <a:pt x="255" y="0"/>
                    <a:pt x="1" y="619"/>
                    <a:pt x="366" y="984"/>
                  </a:cubicBezTo>
                  <a:cubicBezTo>
                    <a:pt x="483" y="1098"/>
                    <a:pt x="625" y="1149"/>
                    <a:pt x="764" y="1149"/>
                  </a:cubicBezTo>
                  <a:cubicBezTo>
                    <a:pt x="1058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619;p39">
              <a:extLst>
                <a:ext uri="{FF2B5EF4-FFF2-40B4-BE49-F238E27FC236}">
                  <a16:creationId xmlns:a16="http://schemas.microsoft.com/office/drawing/2014/main" id="{B37275D3-64A8-8526-4763-EABBC0194334}"/>
                </a:ext>
              </a:extLst>
            </p:cNvPr>
            <p:cNvSpPr/>
            <p:nvPr/>
          </p:nvSpPr>
          <p:spPr>
            <a:xfrm>
              <a:off x="2767115" y="2982517"/>
              <a:ext cx="58298" cy="50201"/>
            </a:xfrm>
            <a:custGeom>
              <a:avLst/>
              <a:gdLst/>
              <a:ahLst/>
              <a:cxnLst/>
              <a:rect l="l" t="t" r="r" b="b"/>
              <a:pathLst>
                <a:path w="396" h="341" extrusionOk="0">
                  <a:moveTo>
                    <a:pt x="217" y="1"/>
                  </a:moveTo>
                  <a:cubicBezTo>
                    <a:pt x="71" y="1"/>
                    <a:pt x="1" y="181"/>
                    <a:pt x="108" y="289"/>
                  </a:cubicBezTo>
                  <a:cubicBezTo>
                    <a:pt x="140" y="325"/>
                    <a:pt x="182" y="341"/>
                    <a:pt x="224" y="341"/>
                  </a:cubicBezTo>
                  <a:cubicBezTo>
                    <a:pt x="310" y="341"/>
                    <a:pt x="396" y="272"/>
                    <a:pt x="396" y="167"/>
                  </a:cubicBezTo>
                  <a:cubicBezTo>
                    <a:pt x="396" y="68"/>
                    <a:pt x="318" y="1"/>
                    <a:pt x="230" y="1"/>
                  </a:cubicBezTo>
                  <a:cubicBezTo>
                    <a:pt x="225" y="1"/>
                    <a:pt x="221" y="1"/>
                    <a:pt x="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620;p39">
              <a:extLst>
                <a:ext uri="{FF2B5EF4-FFF2-40B4-BE49-F238E27FC236}">
                  <a16:creationId xmlns:a16="http://schemas.microsoft.com/office/drawing/2014/main" id="{70A34D66-BEB0-06AB-F606-1C89D6AC0376}"/>
                </a:ext>
              </a:extLst>
            </p:cNvPr>
            <p:cNvSpPr/>
            <p:nvPr/>
          </p:nvSpPr>
          <p:spPr>
            <a:xfrm>
              <a:off x="2823646" y="2922306"/>
              <a:ext cx="100255" cy="169595"/>
            </a:xfrm>
            <a:custGeom>
              <a:avLst/>
              <a:gdLst/>
              <a:ahLst/>
              <a:cxnLst/>
              <a:rect l="l" t="t" r="r" b="b"/>
              <a:pathLst>
                <a:path w="68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lnTo>
                    <a:pt x="42" y="1"/>
                  </a:lnTo>
                  <a:cubicBezTo>
                    <a:pt x="48" y="1"/>
                    <a:pt x="53" y="2"/>
                    <a:pt x="59" y="2"/>
                  </a:cubicBezTo>
                  <a:lnTo>
                    <a:pt x="59" y="2"/>
                  </a:lnTo>
                  <a:cubicBezTo>
                    <a:pt x="54" y="2"/>
                    <a:pt x="49" y="1"/>
                    <a:pt x="45" y="1"/>
                  </a:cubicBezTo>
                  <a:close/>
                  <a:moveTo>
                    <a:pt x="59" y="2"/>
                  </a:moveTo>
                  <a:cubicBezTo>
                    <a:pt x="82" y="3"/>
                    <a:pt x="104" y="6"/>
                    <a:pt x="126" y="10"/>
                  </a:cubicBezTo>
                  <a:lnTo>
                    <a:pt x="126" y="10"/>
                  </a:lnTo>
                  <a:cubicBezTo>
                    <a:pt x="104" y="6"/>
                    <a:pt x="81" y="3"/>
                    <a:pt x="59" y="2"/>
                  </a:cubicBezTo>
                  <a:close/>
                  <a:moveTo>
                    <a:pt x="126" y="10"/>
                  </a:moveTo>
                  <a:cubicBezTo>
                    <a:pt x="186" y="20"/>
                    <a:pt x="242" y="39"/>
                    <a:pt x="295" y="66"/>
                  </a:cubicBezTo>
                  <a:lnTo>
                    <a:pt x="295" y="66"/>
                  </a:lnTo>
                  <a:cubicBezTo>
                    <a:pt x="245" y="40"/>
                    <a:pt x="189" y="20"/>
                    <a:pt x="126" y="10"/>
                  </a:cubicBezTo>
                  <a:close/>
                  <a:moveTo>
                    <a:pt x="295" y="66"/>
                  </a:moveTo>
                  <a:cubicBezTo>
                    <a:pt x="680" y="269"/>
                    <a:pt x="680" y="884"/>
                    <a:pt x="295" y="1086"/>
                  </a:cubicBezTo>
                  <a:lnTo>
                    <a:pt x="295" y="1086"/>
                  </a:lnTo>
                  <a:cubicBezTo>
                    <a:pt x="481" y="992"/>
                    <a:pt x="609" y="802"/>
                    <a:pt x="609" y="576"/>
                  </a:cubicBezTo>
                  <a:cubicBezTo>
                    <a:pt x="609" y="351"/>
                    <a:pt x="481" y="161"/>
                    <a:pt x="295" y="66"/>
                  </a:cubicBezTo>
                  <a:close/>
                  <a:moveTo>
                    <a:pt x="295" y="1086"/>
                  </a:moveTo>
                  <a:lnTo>
                    <a:pt x="295" y="1086"/>
                  </a:lnTo>
                  <a:cubicBezTo>
                    <a:pt x="242" y="1113"/>
                    <a:pt x="186" y="1132"/>
                    <a:pt x="126" y="1143"/>
                  </a:cubicBezTo>
                  <a:lnTo>
                    <a:pt x="126" y="1143"/>
                  </a:lnTo>
                  <a:cubicBezTo>
                    <a:pt x="189" y="1132"/>
                    <a:pt x="245" y="1113"/>
                    <a:pt x="295" y="1086"/>
                  </a:cubicBezTo>
                  <a:close/>
                  <a:moveTo>
                    <a:pt x="126" y="1143"/>
                  </a:moveTo>
                  <a:lnTo>
                    <a:pt x="126" y="1143"/>
                  </a:lnTo>
                  <a:cubicBezTo>
                    <a:pt x="104" y="1146"/>
                    <a:pt x="82" y="1149"/>
                    <a:pt x="59" y="1150"/>
                  </a:cubicBezTo>
                  <a:lnTo>
                    <a:pt x="59" y="1150"/>
                  </a:lnTo>
                  <a:cubicBezTo>
                    <a:pt x="81" y="1149"/>
                    <a:pt x="104" y="1146"/>
                    <a:pt x="126" y="1143"/>
                  </a:cubicBezTo>
                  <a:close/>
                  <a:moveTo>
                    <a:pt x="59" y="1150"/>
                  </a:moveTo>
                  <a:lnTo>
                    <a:pt x="59" y="1150"/>
                  </a:lnTo>
                  <a:cubicBezTo>
                    <a:pt x="53" y="1151"/>
                    <a:pt x="48" y="1151"/>
                    <a:pt x="42" y="1151"/>
                  </a:cubicBezTo>
                  <a:lnTo>
                    <a:pt x="45" y="1151"/>
                  </a:lnTo>
                  <a:cubicBezTo>
                    <a:pt x="49" y="1151"/>
                    <a:pt x="54" y="1151"/>
                    <a:pt x="59" y="1150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621;p39">
              <a:extLst>
                <a:ext uri="{FF2B5EF4-FFF2-40B4-BE49-F238E27FC236}">
                  <a16:creationId xmlns:a16="http://schemas.microsoft.com/office/drawing/2014/main" id="{61D15C30-3F8C-A56E-25BE-174EC0BA1FDB}"/>
                </a:ext>
              </a:extLst>
            </p:cNvPr>
            <p:cNvSpPr/>
            <p:nvPr/>
          </p:nvSpPr>
          <p:spPr>
            <a:xfrm>
              <a:off x="2802447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8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97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622;p39">
              <a:extLst>
                <a:ext uri="{FF2B5EF4-FFF2-40B4-BE49-F238E27FC236}">
                  <a16:creationId xmlns:a16="http://schemas.microsoft.com/office/drawing/2014/main" id="{7C41E8BB-B500-C2FA-5AAF-46B9BA79FD41}"/>
                </a:ext>
              </a:extLst>
            </p:cNvPr>
            <p:cNvSpPr/>
            <p:nvPr/>
          </p:nvSpPr>
          <p:spPr>
            <a:xfrm>
              <a:off x="2794350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9" y="258"/>
                    <a:pt x="609" y="576"/>
                  </a:cubicBezTo>
                  <a:cubicBezTo>
                    <a:pt x="609" y="894"/>
                    <a:pt x="355" y="1141"/>
                    <a:pt x="42" y="1151"/>
                  </a:cubicBezTo>
                  <a:lnTo>
                    <a:pt x="56" y="1151"/>
                  </a:lnTo>
                  <a:cubicBezTo>
                    <a:pt x="376" y="1151"/>
                    <a:pt x="631" y="897"/>
                    <a:pt x="631" y="576"/>
                  </a:cubicBezTo>
                  <a:cubicBezTo>
                    <a:pt x="631" y="255"/>
                    <a:pt x="376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623;p39">
              <a:extLst>
                <a:ext uri="{FF2B5EF4-FFF2-40B4-BE49-F238E27FC236}">
                  <a16:creationId xmlns:a16="http://schemas.microsoft.com/office/drawing/2014/main" id="{B9540193-8566-6FDE-B152-1FC4A7D2D6B9}"/>
                </a:ext>
              </a:extLst>
            </p:cNvPr>
            <p:cNvSpPr/>
            <p:nvPr/>
          </p:nvSpPr>
          <p:spPr>
            <a:xfrm>
              <a:off x="2719416" y="2945124"/>
              <a:ext cx="83178" cy="122338"/>
            </a:xfrm>
            <a:custGeom>
              <a:avLst/>
              <a:gdLst/>
              <a:ahLst/>
              <a:cxnLst/>
              <a:rect l="l" t="t" r="r" b="b"/>
              <a:pathLst>
                <a:path w="565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65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624;p39">
              <a:extLst>
                <a:ext uri="{FF2B5EF4-FFF2-40B4-BE49-F238E27FC236}">
                  <a16:creationId xmlns:a16="http://schemas.microsoft.com/office/drawing/2014/main" id="{6CEEFF46-0BED-0659-66DD-54D1387C549E}"/>
                </a:ext>
              </a:extLst>
            </p:cNvPr>
            <p:cNvSpPr/>
            <p:nvPr/>
          </p:nvSpPr>
          <p:spPr>
            <a:xfrm>
              <a:off x="2802447" y="2980898"/>
              <a:ext cx="39896" cy="50790"/>
            </a:xfrm>
            <a:custGeom>
              <a:avLst/>
              <a:gdLst/>
              <a:ahLst/>
              <a:cxnLst/>
              <a:rect l="l" t="t" r="r" b="b"/>
              <a:pathLst>
                <a:path w="271" h="345" extrusionOk="0">
                  <a:moveTo>
                    <a:pt x="43" y="0"/>
                  </a:moveTo>
                  <a:cubicBezTo>
                    <a:pt x="37" y="0"/>
                    <a:pt x="30" y="1"/>
                    <a:pt x="23" y="1"/>
                  </a:cubicBezTo>
                  <a:lnTo>
                    <a:pt x="23" y="12"/>
                  </a:lnTo>
                  <a:lnTo>
                    <a:pt x="1" y="12"/>
                  </a:lnTo>
                  <a:cubicBezTo>
                    <a:pt x="211" y="23"/>
                    <a:pt x="211" y="322"/>
                    <a:pt x="1" y="344"/>
                  </a:cubicBezTo>
                  <a:lnTo>
                    <a:pt x="23" y="344"/>
                  </a:lnTo>
                  <a:cubicBezTo>
                    <a:pt x="30" y="345"/>
                    <a:pt x="37" y="345"/>
                    <a:pt x="43" y="345"/>
                  </a:cubicBezTo>
                  <a:cubicBezTo>
                    <a:pt x="270" y="345"/>
                    <a:pt x="270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625;p39">
              <a:extLst>
                <a:ext uri="{FF2B5EF4-FFF2-40B4-BE49-F238E27FC236}">
                  <a16:creationId xmlns:a16="http://schemas.microsoft.com/office/drawing/2014/main" id="{9C11C64D-6707-1921-DE10-69910E323702}"/>
                </a:ext>
              </a:extLst>
            </p:cNvPr>
            <p:cNvSpPr/>
            <p:nvPr/>
          </p:nvSpPr>
          <p:spPr>
            <a:xfrm>
              <a:off x="3084074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54" y="587"/>
                  </a:cubicBezTo>
                  <a:cubicBezTo>
                    <a:pt x="399" y="587"/>
                    <a:pt x="321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54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49" y="795"/>
                    <a:pt x="452" y="833"/>
                    <a:pt x="555" y="833"/>
                  </a:cubicBezTo>
                  <a:cubicBezTo>
                    <a:pt x="767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626;p39">
              <a:extLst>
                <a:ext uri="{FF2B5EF4-FFF2-40B4-BE49-F238E27FC236}">
                  <a16:creationId xmlns:a16="http://schemas.microsoft.com/office/drawing/2014/main" id="{69ABF0AB-C11A-E1A6-593C-288818553BB6}"/>
                </a:ext>
              </a:extLst>
            </p:cNvPr>
            <p:cNvSpPr/>
            <p:nvPr/>
          </p:nvSpPr>
          <p:spPr>
            <a:xfrm>
              <a:off x="3053159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58" y="160"/>
                  </a:moveTo>
                  <a:cubicBezTo>
                    <a:pt x="973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64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57" y="196"/>
                    <a:pt x="658" y="160"/>
                    <a:pt x="758" y="160"/>
                  </a:cubicBezTo>
                  <a:close/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627;p39">
              <a:extLst>
                <a:ext uri="{FF2B5EF4-FFF2-40B4-BE49-F238E27FC236}">
                  <a16:creationId xmlns:a16="http://schemas.microsoft.com/office/drawing/2014/main" id="{E6538419-6299-4B11-8F06-8C31EFDC0B90}"/>
                </a:ext>
              </a:extLst>
            </p:cNvPr>
            <p:cNvSpPr/>
            <p:nvPr/>
          </p:nvSpPr>
          <p:spPr>
            <a:xfrm>
              <a:off x="3131331" y="2982517"/>
              <a:ext cx="60359" cy="50201"/>
            </a:xfrm>
            <a:custGeom>
              <a:avLst/>
              <a:gdLst/>
              <a:ahLst/>
              <a:cxnLst/>
              <a:rect l="l" t="t" r="r" b="b"/>
              <a:pathLst>
                <a:path w="410" h="341" extrusionOk="0">
                  <a:moveTo>
                    <a:pt x="251" y="0"/>
                  </a:moveTo>
                  <a:cubicBezTo>
                    <a:pt x="245" y="0"/>
                    <a:pt x="239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1" y="341"/>
                    <a:pt x="234" y="341"/>
                  </a:cubicBezTo>
                  <a:cubicBezTo>
                    <a:pt x="324" y="341"/>
                    <a:pt x="409" y="272"/>
                    <a:pt x="409" y="167"/>
                  </a:cubicBezTo>
                  <a:cubicBezTo>
                    <a:pt x="409" y="74"/>
                    <a:pt x="342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628;p39">
              <a:extLst>
                <a:ext uri="{FF2B5EF4-FFF2-40B4-BE49-F238E27FC236}">
                  <a16:creationId xmlns:a16="http://schemas.microsoft.com/office/drawing/2014/main" id="{16F3B459-7E60-1AA2-D687-6CF7A590AC08}"/>
                </a:ext>
              </a:extLst>
            </p:cNvPr>
            <p:cNvSpPr/>
            <p:nvPr/>
          </p:nvSpPr>
          <p:spPr>
            <a:xfrm>
              <a:off x="3189924" y="2922306"/>
              <a:ext cx="107616" cy="169595"/>
            </a:xfrm>
            <a:custGeom>
              <a:avLst/>
              <a:gdLst/>
              <a:ahLst/>
              <a:cxnLst/>
              <a:rect l="l" t="t" r="r" b="b"/>
              <a:pathLst>
                <a:path w="731" h="1152" extrusionOk="0">
                  <a:moveTo>
                    <a:pt x="54" y="1"/>
                  </a:moveTo>
                  <a:cubicBezTo>
                    <a:pt x="47" y="1"/>
                    <a:pt x="41" y="1"/>
                    <a:pt x="34" y="1"/>
                  </a:cubicBezTo>
                  <a:lnTo>
                    <a:pt x="0" y="1"/>
                  </a:lnTo>
                  <a:cubicBezTo>
                    <a:pt x="730" y="34"/>
                    <a:pt x="730" y="1118"/>
                    <a:pt x="0" y="1151"/>
                  </a:cubicBezTo>
                  <a:lnTo>
                    <a:pt x="34" y="1151"/>
                  </a:lnTo>
                  <a:cubicBezTo>
                    <a:pt x="41" y="1151"/>
                    <a:pt x="47" y="1152"/>
                    <a:pt x="54" y="1152"/>
                  </a:cubicBezTo>
                  <a:cubicBezTo>
                    <a:pt x="377" y="1152"/>
                    <a:pt x="642" y="901"/>
                    <a:pt x="642" y="576"/>
                  </a:cubicBezTo>
                  <a:cubicBezTo>
                    <a:pt x="642" y="251"/>
                    <a:pt x="377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629;p39">
              <a:extLst>
                <a:ext uri="{FF2B5EF4-FFF2-40B4-BE49-F238E27FC236}">
                  <a16:creationId xmlns:a16="http://schemas.microsoft.com/office/drawing/2014/main" id="{C020B8DE-E3FA-BC1D-21F4-9C3263E08EB5}"/>
                </a:ext>
              </a:extLst>
            </p:cNvPr>
            <p:cNvSpPr/>
            <p:nvPr/>
          </p:nvSpPr>
          <p:spPr>
            <a:xfrm>
              <a:off x="3168724" y="2922453"/>
              <a:ext cx="105997" cy="169447"/>
            </a:xfrm>
            <a:custGeom>
              <a:avLst/>
              <a:gdLst/>
              <a:ahLst/>
              <a:cxnLst/>
              <a:rect l="l" t="t" r="r" b="b"/>
              <a:pathLst>
                <a:path w="720" h="1151" extrusionOk="0">
                  <a:moveTo>
                    <a:pt x="1" y="0"/>
                  </a:moveTo>
                  <a:cubicBezTo>
                    <a:pt x="719" y="33"/>
                    <a:pt x="719" y="1117"/>
                    <a:pt x="1" y="1150"/>
                  </a:cubicBezTo>
                  <a:lnTo>
                    <a:pt x="144" y="1150"/>
                  </a:lnTo>
                  <a:cubicBezTo>
                    <a:pt x="454" y="1150"/>
                    <a:pt x="719" y="896"/>
                    <a:pt x="719" y="575"/>
                  </a:cubicBezTo>
                  <a:cubicBezTo>
                    <a:pt x="719" y="254"/>
                    <a:pt x="4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630;p39">
              <a:extLst>
                <a:ext uri="{FF2B5EF4-FFF2-40B4-BE49-F238E27FC236}">
                  <a16:creationId xmlns:a16="http://schemas.microsoft.com/office/drawing/2014/main" id="{48D1A052-9CBF-62FB-A40E-6F638608E566}"/>
                </a:ext>
              </a:extLst>
            </p:cNvPr>
            <p:cNvSpPr/>
            <p:nvPr/>
          </p:nvSpPr>
          <p:spPr>
            <a:xfrm>
              <a:off x="3160627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56" y="1150"/>
                  </a:lnTo>
                  <a:cubicBezTo>
                    <a:pt x="365" y="1150"/>
                    <a:pt x="620" y="896"/>
                    <a:pt x="620" y="575"/>
                  </a:cubicBezTo>
                  <a:cubicBezTo>
                    <a:pt x="620" y="254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631;p39">
              <a:extLst>
                <a:ext uri="{FF2B5EF4-FFF2-40B4-BE49-F238E27FC236}">
                  <a16:creationId xmlns:a16="http://schemas.microsoft.com/office/drawing/2014/main" id="{F87AC535-48FA-31C6-3174-19074BB3A4C3}"/>
                </a:ext>
              </a:extLst>
            </p:cNvPr>
            <p:cNvSpPr/>
            <p:nvPr/>
          </p:nvSpPr>
          <p:spPr>
            <a:xfrm>
              <a:off x="3084074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632;p39">
              <a:extLst>
                <a:ext uri="{FF2B5EF4-FFF2-40B4-BE49-F238E27FC236}">
                  <a16:creationId xmlns:a16="http://schemas.microsoft.com/office/drawing/2014/main" id="{FD148228-1A7D-FBFF-8440-913FD531F6DB}"/>
                </a:ext>
              </a:extLst>
            </p:cNvPr>
            <p:cNvSpPr/>
            <p:nvPr/>
          </p:nvSpPr>
          <p:spPr>
            <a:xfrm>
              <a:off x="3168724" y="2980898"/>
              <a:ext cx="38277" cy="50790"/>
            </a:xfrm>
            <a:custGeom>
              <a:avLst/>
              <a:gdLst/>
              <a:ahLst/>
              <a:cxnLst/>
              <a:rect l="l" t="t" r="r" b="b"/>
              <a:pathLst>
                <a:path w="260" h="345" extrusionOk="0">
                  <a:moveTo>
                    <a:pt x="43" y="0"/>
                  </a:moveTo>
                  <a:cubicBezTo>
                    <a:pt x="36" y="0"/>
                    <a:pt x="30" y="1"/>
                    <a:pt x="23" y="1"/>
                  </a:cubicBezTo>
                  <a:lnTo>
                    <a:pt x="23" y="12"/>
                  </a:lnTo>
                  <a:lnTo>
                    <a:pt x="1" y="12"/>
                  </a:lnTo>
                  <a:cubicBezTo>
                    <a:pt x="211" y="23"/>
                    <a:pt x="211" y="322"/>
                    <a:pt x="1" y="344"/>
                  </a:cubicBezTo>
                  <a:lnTo>
                    <a:pt x="23" y="344"/>
                  </a:lnTo>
                  <a:cubicBezTo>
                    <a:pt x="30" y="345"/>
                    <a:pt x="36" y="345"/>
                    <a:pt x="43" y="345"/>
                  </a:cubicBezTo>
                  <a:cubicBezTo>
                    <a:pt x="259" y="345"/>
                    <a:pt x="259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633;p39">
              <a:extLst>
                <a:ext uri="{FF2B5EF4-FFF2-40B4-BE49-F238E27FC236}">
                  <a16:creationId xmlns:a16="http://schemas.microsoft.com/office/drawing/2014/main" id="{5DEEA925-E587-4EF9-E10D-CEB569911E31}"/>
                </a:ext>
              </a:extLst>
            </p:cNvPr>
            <p:cNvSpPr/>
            <p:nvPr/>
          </p:nvSpPr>
          <p:spPr>
            <a:xfrm>
              <a:off x="2807305" y="2810126"/>
              <a:ext cx="373049" cy="211699"/>
            </a:xfrm>
            <a:custGeom>
              <a:avLst/>
              <a:gdLst/>
              <a:ahLst/>
              <a:cxnLst/>
              <a:rect l="l" t="t" r="r" b="b"/>
              <a:pathLst>
                <a:path w="2534" h="1438" extrusionOk="0">
                  <a:moveTo>
                    <a:pt x="1273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3" y="255"/>
                  </a:lnTo>
                  <a:close/>
                  <a:moveTo>
                    <a:pt x="952" y="575"/>
                  </a:moveTo>
                  <a:lnTo>
                    <a:pt x="952" y="1239"/>
                  </a:lnTo>
                  <a:lnTo>
                    <a:pt x="288" y="1239"/>
                  </a:lnTo>
                  <a:lnTo>
                    <a:pt x="952" y="575"/>
                  </a:lnTo>
                  <a:close/>
                  <a:moveTo>
                    <a:pt x="1593" y="575"/>
                  </a:moveTo>
                  <a:lnTo>
                    <a:pt x="2257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39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22" y="1438"/>
                  </a:lnTo>
                  <a:lnTo>
                    <a:pt x="2522" y="1239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84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634;p39">
              <a:extLst>
                <a:ext uri="{FF2B5EF4-FFF2-40B4-BE49-F238E27FC236}">
                  <a16:creationId xmlns:a16="http://schemas.microsoft.com/office/drawing/2014/main" id="{B8D10403-E3E1-C62C-5725-1F6EC686B5F2}"/>
                </a:ext>
              </a:extLst>
            </p:cNvPr>
            <p:cNvSpPr/>
            <p:nvPr/>
          </p:nvSpPr>
          <p:spPr>
            <a:xfrm>
              <a:off x="2795969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93" y="575"/>
                  </a:moveTo>
                  <a:lnTo>
                    <a:pt x="2256" y="1239"/>
                  </a:lnTo>
                  <a:lnTo>
                    <a:pt x="1593" y="1239"/>
                  </a:lnTo>
                  <a:lnTo>
                    <a:pt x="1593" y="575"/>
                  </a:lnTo>
                  <a:close/>
                  <a:moveTo>
                    <a:pt x="1250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94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635;p39">
              <a:extLst>
                <a:ext uri="{FF2B5EF4-FFF2-40B4-BE49-F238E27FC236}">
                  <a16:creationId xmlns:a16="http://schemas.microsoft.com/office/drawing/2014/main" id="{52AAC876-CD6F-A2D8-C725-30EA4141DC82}"/>
                </a:ext>
              </a:extLst>
            </p:cNvPr>
            <p:cNvSpPr/>
            <p:nvPr/>
          </p:nvSpPr>
          <p:spPr>
            <a:xfrm>
              <a:off x="907610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5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54" y="587"/>
                  </a:cubicBezTo>
                  <a:cubicBezTo>
                    <a:pt x="399" y="587"/>
                    <a:pt x="321" y="410"/>
                    <a:pt x="432" y="300"/>
                  </a:cubicBezTo>
                  <a:cubicBezTo>
                    <a:pt x="468" y="264"/>
                    <a:pt x="512" y="247"/>
                    <a:pt x="555" y="247"/>
                  </a:cubicBezTo>
                  <a:close/>
                  <a:moveTo>
                    <a:pt x="554" y="1"/>
                  </a:moveTo>
                  <a:cubicBezTo>
                    <a:pt x="189" y="1"/>
                    <a:pt x="1" y="454"/>
                    <a:pt x="255" y="709"/>
                  </a:cubicBezTo>
                  <a:cubicBezTo>
                    <a:pt x="341" y="795"/>
                    <a:pt x="447" y="833"/>
                    <a:pt x="551" y="833"/>
                  </a:cubicBezTo>
                  <a:cubicBezTo>
                    <a:pt x="767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636;p39">
              <a:extLst>
                <a:ext uri="{FF2B5EF4-FFF2-40B4-BE49-F238E27FC236}">
                  <a16:creationId xmlns:a16="http://schemas.microsoft.com/office/drawing/2014/main" id="{49819747-FC43-0D8E-76AB-7D26AA94A188}"/>
                </a:ext>
              </a:extLst>
            </p:cNvPr>
            <p:cNvSpPr/>
            <p:nvPr/>
          </p:nvSpPr>
          <p:spPr>
            <a:xfrm>
              <a:off x="876694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54" y="160"/>
                  </a:moveTo>
                  <a:cubicBezTo>
                    <a:pt x="973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64" y="995"/>
                  </a:cubicBezTo>
                  <a:cubicBezTo>
                    <a:pt x="399" y="995"/>
                    <a:pt x="211" y="542"/>
                    <a:pt x="465" y="277"/>
                  </a:cubicBezTo>
                  <a:cubicBezTo>
                    <a:pt x="549" y="196"/>
                    <a:pt x="653" y="160"/>
                    <a:pt x="754" y="160"/>
                  </a:cubicBezTo>
                  <a:close/>
                  <a:moveTo>
                    <a:pt x="764" y="0"/>
                  </a:moveTo>
                  <a:cubicBezTo>
                    <a:pt x="255" y="0"/>
                    <a:pt x="1" y="619"/>
                    <a:pt x="354" y="984"/>
                  </a:cubicBezTo>
                  <a:cubicBezTo>
                    <a:pt x="472" y="1098"/>
                    <a:pt x="615" y="1149"/>
                    <a:pt x="755" y="1149"/>
                  </a:cubicBezTo>
                  <a:cubicBezTo>
                    <a:pt x="1053" y="1149"/>
                    <a:pt x="1339" y="921"/>
                    <a:pt x="1339" y="575"/>
                  </a:cubicBezTo>
                  <a:cubicBezTo>
                    <a:pt x="1339" y="254"/>
                    <a:pt x="1084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637;p39">
              <a:extLst>
                <a:ext uri="{FF2B5EF4-FFF2-40B4-BE49-F238E27FC236}">
                  <a16:creationId xmlns:a16="http://schemas.microsoft.com/office/drawing/2014/main" id="{58560D1E-508A-2005-1E59-E22FBF5D03A9}"/>
                </a:ext>
              </a:extLst>
            </p:cNvPr>
            <p:cNvSpPr/>
            <p:nvPr/>
          </p:nvSpPr>
          <p:spPr>
            <a:xfrm>
              <a:off x="954867" y="2982517"/>
              <a:ext cx="60359" cy="50201"/>
            </a:xfrm>
            <a:custGeom>
              <a:avLst/>
              <a:gdLst/>
              <a:ahLst/>
              <a:cxnLst/>
              <a:rect l="l" t="t" r="r" b="b"/>
              <a:pathLst>
                <a:path w="410" h="341" extrusionOk="0">
                  <a:moveTo>
                    <a:pt x="251" y="0"/>
                  </a:moveTo>
                  <a:cubicBezTo>
                    <a:pt x="245" y="0"/>
                    <a:pt x="239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1" y="341"/>
                    <a:pt x="234" y="341"/>
                  </a:cubicBezTo>
                  <a:cubicBezTo>
                    <a:pt x="324" y="341"/>
                    <a:pt x="409" y="272"/>
                    <a:pt x="409" y="167"/>
                  </a:cubicBezTo>
                  <a:cubicBezTo>
                    <a:pt x="399" y="74"/>
                    <a:pt x="340" y="0"/>
                    <a:pt x="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638;p39">
              <a:extLst>
                <a:ext uri="{FF2B5EF4-FFF2-40B4-BE49-F238E27FC236}">
                  <a16:creationId xmlns:a16="http://schemas.microsoft.com/office/drawing/2014/main" id="{64922F07-9F14-A5DB-53A2-08C5DED39ADA}"/>
                </a:ext>
              </a:extLst>
            </p:cNvPr>
            <p:cNvSpPr/>
            <p:nvPr/>
          </p:nvSpPr>
          <p:spPr>
            <a:xfrm>
              <a:off x="1013459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54" y="1"/>
                  </a:moveTo>
                  <a:cubicBezTo>
                    <a:pt x="48" y="1"/>
                    <a:pt x="41" y="1"/>
                    <a:pt x="34" y="1"/>
                  </a:cubicBezTo>
                  <a:lnTo>
                    <a:pt x="0" y="1"/>
                  </a:lnTo>
                  <a:cubicBezTo>
                    <a:pt x="719" y="34"/>
                    <a:pt x="719" y="1118"/>
                    <a:pt x="0" y="1151"/>
                  </a:cubicBezTo>
                  <a:lnTo>
                    <a:pt x="34" y="1151"/>
                  </a:lnTo>
                  <a:cubicBezTo>
                    <a:pt x="41" y="1151"/>
                    <a:pt x="48" y="1152"/>
                    <a:pt x="54" y="1152"/>
                  </a:cubicBezTo>
                  <a:cubicBezTo>
                    <a:pt x="376" y="1152"/>
                    <a:pt x="631" y="901"/>
                    <a:pt x="631" y="576"/>
                  </a:cubicBezTo>
                  <a:cubicBezTo>
                    <a:pt x="631" y="251"/>
                    <a:pt x="376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639;p39">
              <a:extLst>
                <a:ext uri="{FF2B5EF4-FFF2-40B4-BE49-F238E27FC236}">
                  <a16:creationId xmlns:a16="http://schemas.microsoft.com/office/drawing/2014/main" id="{545C74A3-EC92-9D01-4601-17D93AE3ED3D}"/>
                </a:ext>
              </a:extLst>
            </p:cNvPr>
            <p:cNvSpPr/>
            <p:nvPr/>
          </p:nvSpPr>
          <p:spPr>
            <a:xfrm>
              <a:off x="990641" y="2922453"/>
              <a:ext cx="107616" cy="169447"/>
            </a:xfrm>
            <a:custGeom>
              <a:avLst/>
              <a:gdLst/>
              <a:ahLst/>
              <a:cxnLst/>
              <a:rect l="l" t="t" r="r" b="b"/>
              <a:pathLst>
                <a:path w="731" h="1151" extrusionOk="0">
                  <a:moveTo>
                    <a:pt x="1" y="0"/>
                  </a:moveTo>
                  <a:cubicBezTo>
                    <a:pt x="730" y="33"/>
                    <a:pt x="730" y="1117"/>
                    <a:pt x="1" y="1150"/>
                  </a:cubicBezTo>
                  <a:lnTo>
                    <a:pt x="155" y="1150"/>
                  </a:lnTo>
                  <a:cubicBezTo>
                    <a:pt x="465" y="1150"/>
                    <a:pt x="719" y="896"/>
                    <a:pt x="719" y="575"/>
                  </a:cubicBezTo>
                  <a:cubicBezTo>
                    <a:pt x="719" y="254"/>
                    <a:pt x="465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640;p39">
              <a:extLst>
                <a:ext uri="{FF2B5EF4-FFF2-40B4-BE49-F238E27FC236}">
                  <a16:creationId xmlns:a16="http://schemas.microsoft.com/office/drawing/2014/main" id="{562F5DB6-33E4-B47E-96FF-237F8CD85FD7}"/>
                </a:ext>
              </a:extLst>
            </p:cNvPr>
            <p:cNvSpPr/>
            <p:nvPr/>
          </p:nvSpPr>
          <p:spPr>
            <a:xfrm>
              <a:off x="984163" y="2922453"/>
              <a:ext cx="105997" cy="169447"/>
            </a:xfrm>
            <a:custGeom>
              <a:avLst/>
              <a:gdLst/>
              <a:ahLst/>
              <a:cxnLst/>
              <a:rect l="l" t="t" r="r" b="b"/>
              <a:pathLst>
                <a:path w="720" h="1151" extrusionOk="0">
                  <a:moveTo>
                    <a:pt x="0" y="0"/>
                  </a:moveTo>
                  <a:cubicBezTo>
                    <a:pt x="719" y="33"/>
                    <a:pt x="719" y="1117"/>
                    <a:pt x="0" y="1150"/>
                  </a:cubicBezTo>
                  <a:lnTo>
                    <a:pt x="45" y="1150"/>
                  </a:lnTo>
                  <a:cubicBezTo>
                    <a:pt x="365" y="1150"/>
                    <a:pt x="620" y="896"/>
                    <a:pt x="620" y="575"/>
                  </a:cubicBezTo>
                  <a:cubicBezTo>
                    <a:pt x="620" y="254"/>
                    <a:pt x="365" y="0"/>
                    <a:pt x="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641;p39">
              <a:extLst>
                <a:ext uri="{FF2B5EF4-FFF2-40B4-BE49-F238E27FC236}">
                  <a16:creationId xmlns:a16="http://schemas.microsoft.com/office/drawing/2014/main" id="{F370123B-4E1F-A024-4177-E0D35293BC42}"/>
                </a:ext>
              </a:extLst>
            </p:cNvPr>
            <p:cNvSpPr/>
            <p:nvPr/>
          </p:nvSpPr>
          <p:spPr>
            <a:xfrm>
              <a:off x="907610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5" y="819"/>
                    <a:pt x="178" y="642"/>
                    <a:pt x="178" y="421"/>
                  </a:cubicBezTo>
                  <a:cubicBezTo>
                    <a:pt x="178" y="200"/>
                    <a:pt x="355" y="12"/>
                    <a:pt x="576" y="1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642;p39">
              <a:extLst>
                <a:ext uri="{FF2B5EF4-FFF2-40B4-BE49-F238E27FC236}">
                  <a16:creationId xmlns:a16="http://schemas.microsoft.com/office/drawing/2014/main" id="{F3021571-7D78-CFE9-B830-F3BADB92BD00}"/>
                </a:ext>
              </a:extLst>
            </p:cNvPr>
            <p:cNvSpPr/>
            <p:nvPr/>
          </p:nvSpPr>
          <p:spPr>
            <a:xfrm>
              <a:off x="992260" y="2981045"/>
              <a:ext cx="34302" cy="50643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11" y="22"/>
                    <a:pt x="211" y="321"/>
                    <a:pt x="1" y="343"/>
                  </a:cubicBezTo>
                  <a:lnTo>
                    <a:pt x="23" y="343"/>
                  </a:lnTo>
                  <a:cubicBezTo>
                    <a:pt x="233" y="321"/>
                    <a:pt x="233" y="22"/>
                    <a:pt x="23" y="0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643;p39">
              <a:extLst>
                <a:ext uri="{FF2B5EF4-FFF2-40B4-BE49-F238E27FC236}">
                  <a16:creationId xmlns:a16="http://schemas.microsoft.com/office/drawing/2014/main" id="{E0123B57-A461-6880-C674-76E6A544A119}"/>
                </a:ext>
              </a:extLst>
            </p:cNvPr>
            <p:cNvSpPr/>
            <p:nvPr/>
          </p:nvSpPr>
          <p:spPr>
            <a:xfrm>
              <a:off x="1272268" y="2945124"/>
              <a:ext cx="143390" cy="122779"/>
            </a:xfrm>
            <a:custGeom>
              <a:avLst/>
              <a:gdLst/>
              <a:ahLst/>
              <a:cxnLst/>
              <a:rect l="l" t="t" r="r" b="b"/>
              <a:pathLst>
                <a:path w="974" h="834" extrusionOk="0">
                  <a:moveTo>
                    <a:pt x="559" y="247"/>
                  </a:moveTo>
                  <a:cubicBezTo>
                    <a:pt x="645" y="247"/>
                    <a:pt x="730" y="317"/>
                    <a:pt x="730" y="421"/>
                  </a:cubicBezTo>
                  <a:cubicBezTo>
                    <a:pt x="730" y="510"/>
                    <a:pt x="653" y="587"/>
                    <a:pt x="565" y="587"/>
                  </a:cubicBezTo>
                  <a:cubicBezTo>
                    <a:pt x="410" y="587"/>
                    <a:pt x="332" y="410"/>
                    <a:pt x="443" y="300"/>
                  </a:cubicBezTo>
                  <a:cubicBezTo>
                    <a:pt x="475" y="264"/>
                    <a:pt x="517" y="247"/>
                    <a:pt x="559" y="247"/>
                  </a:cubicBezTo>
                  <a:close/>
                  <a:moveTo>
                    <a:pt x="565" y="1"/>
                  </a:moveTo>
                  <a:cubicBezTo>
                    <a:pt x="189" y="1"/>
                    <a:pt x="1" y="454"/>
                    <a:pt x="266" y="709"/>
                  </a:cubicBezTo>
                  <a:cubicBezTo>
                    <a:pt x="352" y="795"/>
                    <a:pt x="457" y="833"/>
                    <a:pt x="559" y="833"/>
                  </a:cubicBezTo>
                  <a:cubicBezTo>
                    <a:pt x="772" y="833"/>
                    <a:pt x="974" y="668"/>
                    <a:pt x="974" y="421"/>
                  </a:cubicBezTo>
                  <a:cubicBezTo>
                    <a:pt x="974" y="189"/>
                    <a:pt x="786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644;p39">
              <a:extLst>
                <a:ext uri="{FF2B5EF4-FFF2-40B4-BE49-F238E27FC236}">
                  <a16:creationId xmlns:a16="http://schemas.microsoft.com/office/drawing/2014/main" id="{5A1F8F87-2435-5134-8508-3D13646BDE06}"/>
                </a:ext>
              </a:extLst>
            </p:cNvPr>
            <p:cNvSpPr/>
            <p:nvPr/>
          </p:nvSpPr>
          <p:spPr>
            <a:xfrm>
              <a:off x="1241352" y="2922453"/>
              <a:ext cx="197124" cy="169153"/>
            </a:xfrm>
            <a:custGeom>
              <a:avLst/>
              <a:gdLst/>
              <a:ahLst/>
              <a:cxnLst/>
              <a:rect l="l" t="t" r="r" b="b"/>
              <a:pathLst>
                <a:path w="1339" h="1149" extrusionOk="0">
                  <a:moveTo>
                    <a:pt x="763" y="160"/>
                  </a:moveTo>
                  <a:cubicBezTo>
                    <a:pt x="978" y="160"/>
                    <a:pt x="1184" y="326"/>
                    <a:pt x="1184" y="575"/>
                  </a:cubicBezTo>
                  <a:cubicBezTo>
                    <a:pt x="1184" y="807"/>
                    <a:pt x="996" y="995"/>
                    <a:pt x="775" y="995"/>
                  </a:cubicBezTo>
                  <a:cubicBezTo>
                    <a:pt x="399" y="995"/>
                    <a:pt x="211" y="542"/>
                    <a:pt x="476" y="277"/>
                  </a:cubicBezTo>
                  <a:cubicBezTo>
                    <a:pt x="560" y="196"/>
                    <a:pt x="663" y="160"/>
                    <a:pt x="763" y="160"/>
                  </a:cubicBezTo>
                  <a:close/>
                  <a:moveTo>
                    <a:pt x="775" y="0"/>
                  </a:moveTo>
                  <a:cubicBezTo>
                    <a:pt x="255" y="0"/>
                    <a:pt x="1" y="619"/>
                    <a:pt x="365" y="984"/>
                  </a:cubicBezTo>
                  <a:cubicBezTo>
                    <a:pt x="482" y="1098"/>
                    <a:pt x="625" y="1149"/>
                    <a:pt x="764" y="1149"/>
                  </a:cubicBezTo>
                  <a:cubicBezTo>
                    <a:pt x="1058" y="1149"/>
                    <a:pt x="1338" y="921"/>
                    <a:pt x="1338" y="575"/>
                  </a:cubicBezTo>
                  <a:cubicBezTo>
                    <a:pt x="1338" y="254"/>
                    <a:pt x="1084" y="0"/>
                    <a:pt x="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645;p39">
              <a:extLst>
                <a:ext uri="{FF2B5EF4-FFF2-40B4-BE49-F238E27FC236}">
                  <a16:creationId xmlns:a16="http://schemas.microsoft.com/office/drawing/2014/main" id="{14E53908-56FE-F064-D1C4-BD31D33816B2}"/>
                </a:ext>
              </a:extLst>
            </p:cNvPr>
            <p:cNvSpPr/>
            <p:nvPr/>
          </p:nvSpPr>
          <p:spPr>
            <a:xfrm>
              <a:off x="1321144" y="2982517"/>
              <a:ext cx="58740" cy="50201"/>
            </a:xfrm>
            <a:custGeom>
              <a:avLst/>
              <a:gdLst/>
              <a:ahLst/>
              <a:cxnLst/>
              <a:rect l="l" t="t" r="r" b="b"/>
              <a:pathLst>
                <a:path w="399" h="341" extrusionOk="0">
                  <a:moveTo>
                    <a:pt x="249" y="0"/>
                  </a:moveTo>
                  <a:cubicBezTo>
                    <a:pt x="244" y="0"/>
                    <a:pt x="238" y="1"/>
                    <a:pt x="233" y="1"/>
                  </a:cubicBezTo>
                  <a:cubicBezTo>
                    <a:pt x="78" y="1"/>
                    <a:pt x="0" y="178"/>
                    <a:pt x="111" y="289"/>
                  </a:cubicBezTo>
                  <a:cubicBezTo>
                    <a:pt x="147" y="325"/>
                    <a:pt x="190" y="341"/>
                    <a:pt x="231" y="341"/>
                  </a:cubicBezTo>
                  <a:cubicBezTo>
                    <a:pt x="318" y="341"/>
                    <a:pt x="398" y="272"/>
                    <a:pt x="398" y="167"/>
                  </a:cubicBezTo>
                  <a:cubicBezTo>
                    <a:pt x="398" y="74"/>
                    <a:pt x="331" y="0"/>
                    <a:pt x="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646;p39">
              <a:extLst>
                <a:ext uri="{FF2B5EF4-FFF2-40B4-BE49-F238E27FC236}">
                  <a16:creationId xmlns:a16="http://schemas.microsoft.com/office/drawing/2014/main" id="{DEBDFA66-9B63-4D16-B72F-CCF00A89A569}"/>
                </a:ext>
              </a:extLst>
            </p:cNvPr>
            <p:cNvSpPr/>
            <p:nvPr/>
          </p:nvSpPr>
          <p:spPr>
            <a:xfrm>
              <a:off x="1378117" y="2922453"/>
              <a:ext cx="112474" cy="169447"/>
            </a:xfrm>
            <a:custGeom>
              <a:avLst/>
              <a:gdLst/>
              <a:ahLst/>
              <a:cxnLst/>
              <a:rect l="l" t="t" r="r" b="b"/>
              <a:pathLst>
                <a:path w="764" h="1151" extrusionOk="0">
                  <a:moveTo>
                    <a:pt x="0" y="0"/>
                  </a:moveTo>
                  <a:cubicBezTo>
                    <a:pt x="730" y="33"/>
                    <a:pt x="730" y="1117"/>
                    <a:pt x="0" y="1150"/>
                  </a:cubicBezTo>
                  <a:lnTo>
                    <a:pt x="45" y="1150"/>
                  </a:lnTo>
                  <a:cubicBezTo>
                    <a:pt x="763" y="1117"/>
                    <a:pt x="763" y="33"/>
                    <a:pt x="45" y="0"/>
                  </a:cubicBezTo>
                  <a:close/>
                </a:path>
              </a:pathLst>
            </a:custGeom>
            <a:solidFill>
              <a:srgbClr val="C3C5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647;p39">
              <a:extLst>
                <a:ext uri="{FF2B5EF4-FFF2-40B4-BE49-F238E27FC236}">
                  <a16:creationId xmlns:a16="http://schemas.microsoft.com/office/drawing/2014/main" id="{5A449688-16DC-A1E0-47AE-2FCB24A5E3DE}"/>
                </a:ext>
              </a:extLst>
            </p:cNvPr>
            <p:cNvSpPr/>
            <p:nvPr/>
          </p:nvSpPr>
          <p:spPr>
            <a:xfrm>
              <a:off x="1356918" y="2922306"/>
              <a:ext cx="105997" cy="169595"/>
            </a:xfrm>
            <a:custGeom>
              <a:avLst/>
              <a:gdLst/>
              <a:ahLst/>
              <a:cxnLst/>
              <a:rect l="l" t="t" r="r" b="b"/>
              <a:pathLst>
                <a:path w="720" h="1152" extrusionOk="0">
                  <a:moveTo>
                    <a:pt x="21" y="1"/>
                  </a:moveTo>
                  <a:cubicBezTo>
                    <a:pt x="14" y="1"/>
                    <a:pt x="7" y="1"/>
                    <a:pt x="1" y="1"/>
                  </a:cubicBezTo>
                  <a:lnTo>
                    <a:pt x="41" y="1"/>
                  </a:lnTo>
                  <a:cubicBezTo>
                    <a:pt x="34" y="1"/>
                    <a:pt x="27" y="1"/>
                    <a:pt x="21" y="1"/>
                  </a:cubicBezTo>
                  <a:close/>
                  <a:moveTo>
                    <a:pt x="41" y="1"/>
                  </a:moveTo>
                  <a:cubicBezTo>
                    <a:pt x="344" y="12"/>
                    <a:pt x="598" y="258"/>
                    <a:pt x="598" y="576"/>
                  </a:cubicBezTo>
                  <a:cubicBezTo>
                    <a:pt x="598" y="894"/>
                    <a:pt x="344" y="1141"/>
                    <a:pt x="41" y="1151"/>
                  </a:cubicBezTo>
                  <a:lnTo>
                    <a:pt x="144" y="1151"/>
                  </a:lnTo>
                  <a:cubicBezTo>
                    <a:pt x="465" y="1151"/>
                    <a:pt x="719" y="886"/>
                    <a:pt x="719" y="576"/>
                  </a:cubicBezTo>
                  <a:cubicBezTo>
                    <a:pt x="719" y="255"/>
                    <a:pt x="465" y="1"/>
                    <a:pt x="144" y="1"/>
                  </a:cubicBezTo>
                  <a:close/>
                  <a:moveTo>
                    <a:pt x="1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7" y="1152"/>
                    <a:pt x="34" y="1151"/>
                    <a:pt x="41" y="1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648;p39">
              <a:extLst>
                <a:ext uri="{FF2B5EF4-FFF2-40B4-BE49-F238E27FC236}">
                  <a16:creationId xmlns:a16="http://schemas.microsoft.com/office/drawing/2014/main" id="{E2FD5D21-B855-F61E-966A-A474A63CB750}"/>
                </a:ext>
              </a:extLst>
            </p:cNvPr>
            <p:cNvSpPr/>
            <p:nvPr/>
          </p:nvSpPr>
          <p:spPr>
            <a:xfrm>
              <a:off x="1348821" y="2922306"/>
              <a:ext cx="92894" cy="169595"/>
            </a:xfrm>
            <a:custGeom>
              <a:avLst/>
              <a:gdLst/>
              <a:ahLst/>
              <a:cxnLst/>
              <a:rect l="l" t="t" r="r" b="b"/>
              <a:pathLst>
                <a:path w="631" h="1152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lnTo>
                    <a:pt x="42" y="1"/>
                  </a:lnTo>
                  <a:cubicBezTo>
                    <a:pt x="35" y="1"/>
                    <a:pt x="28" y="1"/>
                    <a:pt x="21" y="1"/>
                  </a:cubicBezTo>
                  <a:close/>
                  <a:moveTo>
                    <a:pt x="42" y="1"/>
                  </a:moveTo>
                  <a:cubicBezTo>
                    <a:pt x="355" y="12"/>
                    <a:pt x="608" y="258"/>
                    <a:pt x="608" y="576"/>
                  </a:cubicBezTo>
                  <a:cubicBezTo>
                    <a:pt x="608" y="894"/>
                    <a:pt x="355" y="1141"/>
                    <a:pt x="42" y="1151"/>
                  </a:cubicBezTo>
                  <a:lnTo>
                    <a:pt x="56" y="1151"/>
                  </a:lnTo>
                  <a:cubicBezTo>
                    <a:pt x="376" y="1151"/>
                    <a:pt x="631" y="897"/>
                    <a:pt x="631" y="576"/>
                  </a:cubicBezTo>
                  <a:cubicBezTo>
                    <a:pt x="631" y="255"/>
                    <a:pt x="376" y="1"/>
                    <a:pt x="56" y="1"/>
                  </a:cubicBezTo>
                  <a:close/>
                  <a:moveTo>
                    <a:pt x="0" y="1151"/>
                  </a:moveTo>
                  <a:cubicBezTo>
                    <a:pt x="7" y="1151"/>
                    <a:pt x="14" y="1152"/>
                    <a:pt x="21" y="1152"/>
                  </a:cubicBezTo>
                  <a:cubicBezTo>
                    <a:pt x="28" y="1152"/>
                    <a:pt x="35" y="1151"/>
                    <a:pt x="42" y="11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649;p39">
              <a:extLst>
                <a:ext uri="{FF2B5EF4-FFF2-40B4-BE49-F238E27FC236}">
                  <a16:creationId xmlns:a16="http://schemas.microsoft.com/office/drawing/2014/main" id="{864B3708-F95D-780A-B880-F8324C31A982}"/>
                </a:ext>
              </a:extLst>
            </p:cNvPr>
            <p:cNvSpPr/>
            <p:nvPr/>
          </p:nvSpPr>
          <p:spPr>
            <a:xfrm>
              <a:off x="1273887" y="2945124"/>
              <a:ext cx="84797" cy="122338"/>
            </a:xfrm>
            <a:custGeom>
              <a:avLst/>
              <a:gdLst/>
              <a:ahLst/>
              <a:cxnLst/>
              <a:rect l="l" t="t" r="r" b="b"/>
              <a:pathLst>
                <a:path w="576" h="831" extrusionOk="0">
                  <a:moveTo>
                    <a:pt x="554" y="1"/>
                  </a:moveTo>
                  <a:cubicBezTo>
                    <a:pt x="1" y="1"/>
                    <a:pt x="1" y="830"/>
                    <a:pt x="554" y="830"/>
                  </a:cubicBezTo>
                  <a:lnTo>
                    <a:pt x="576" y="830"/>
                  </a:lnTo>
                  <a:cubicBezTo>
                    <a:pt x="354" y="819"/>
                    <a:pt x="178" y="642"/>
                    <a:pt x="178" y="421"/>
                  </a:cubicBezTo>
                  <a:cubicBezTo>
                    <a:pt x="178" y="200"/>
                    <a:pt x="354" y="1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650;p39">
              <a:extLst>
                <a:ext uri="{FF2B5EF4-FFF2-40B4-BE49-F238E27FC236}">
                  <a16:creationId xmlns:a16="http://schemas.microsoft.com/office/drawing/2014/main" id="{E36CB86D-A3AA-3FF6-E773-56932C59390B}"/>
                </a:ext>
              </a:extLst>
            </p:cNvPr>
            <p:cNvSpPr/>
            <p:nvPr/>
          </p:nvSpPr>
          <p:spPr>
            <a:xfrm>
              <a:off x="1358537" y="2980898"/>
              <a:ext cx="38277" cy="50790"/>
            </a:xfrm>
            <a:custGeom>
              <a:avLst/>
              <a:gdLst/>
              <a:ahLst/>
              <a:cxnLst/>
              <a:rect l="l" t="t" r="r" b="b"/>
              <a:pathLst>
                <a:path w="260" h="345" extrusionOk="0">
                  <a:moveTo>
                    <a:pt x="32" y="0"/>
                  </a:moveTo>
                  <a:cubicBezTo>
                    <a:pt x="26" y="0"/>
                    <a:pt x="19" y="1"/>
                    <a:pt x="12" y="1"/>
                  </a:cubicBezTo>
                  <a:lnTo>
                    <a:pt x="12" y="12"/>
                  </a:lnTo>
                  <a:lnTo>
                    <a:pt x="1" y="12"/>
                  </a:lnTo>
                  <a:cubicBezTo>
                    <a:pt x="200" y="23"/>
                    <a:pt x="200" y="322"/>
                    <a:pt x="1" y="344"/>
                  </a:cubicBezTo>
                  <a:lnTo>
                    <a:pt x="12" y="344"/>
                  </a:lnTo>
                  <a:cubicBezTo>
                    <a:pt x="19" y="345"/>
                    <a:pt x="26" y="345"/>
                    <a:pt x="32" y="345"/>
                  </a:cubicBezTo>
                  <a:cubicBezTo>
                    <a:pt x="259" y="345"/>
                    <a:pt x="259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651;p39">
              <a:extLst>
                <a:ext uri="{FF2B5EF4-FFF2-40B4-BE49-F238E27FC236}">
                  <a16:creationId xmlns:a16="http://schemas.microsoft.com/office/drawing/2014/main" id="{24A99983-CB76-4425-55AC-463C2EE9CDAF}"/>
                </a:ext>
              </a:extLst>
            </p:cNvPr>
            <p:cNvSpPr/>
            <p:nvPr/>
          </p:nvSpPr>
          <p:spPr>
            <a:xfrm>
              <a:off x="995499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8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63" y="575"/>
                  </a:moveTo>
                  <a:lnTo>
                    <a:pt x="963" y="1239"/>
                  </a:lnTo>
                  <a:lnTo>
                    <a:pt x="288" y="1239"/>
                  </a:lnTo>
                  <a:lnTo>
                    <a:pt x="963" y="575"/>
                  </a:lnTo>
                  <a:close/>
                  <a:moveTo>
                    <a:pt x="1582" y="575"/>
                  </a:moveTo>
                  <a:lnTo>
                    <a:pt x="2257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50" y="0"/>
                  </a:moveTo>
                  <a:lnTo>
                    <a:pt x="1" y="1239"/>
                  </a:lnTo>
                  <a:lnTo>
                    <a:pt x="1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7" y="22"/>
                  </a:lnTo>
                  <a:lnTo>
                    <a:pt x="1295" y="44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652;p39">
              <a:extLst>
                <a:ext uri="{FF2B5EF4-FFF2-40B4-BE49-F238E27FC236}">
                  <a16:creationId xmlns:a16="http://schemas.microsoft.com/office/drawing/2014/main" id="{861949E0-C68F-22E3-1796-C88B691302FD}"/>
                </a:ext>
              </a:extLst>
            </p:cNvPr>
            <p:cNvSpPr/>
            <p:nvPr/>
          </p:nvSpPr>
          <p:spPr>
            <a:xfrm>
              <a:off x="985783" y="2810126"/>
              <a:ext cx="372902" cy="211699"/>
            </a:xfrm>
            <a:custGeom>
              <a:avLst/>
              <a:gdLst/>
              <a:ahLst/>
              <a:cxnLst/>
              <a:rect l="l" t="t" r="r" b="b"/>
              <a:pathLst>
                <a:path w="2533" h="1438" extrusionOk="0">
                  <a:moveTo>
                    <a:pt x="1272" y="255"/>
                  </a:moveTo>
                  <a:lnTo>
                    <a:pt x="1327" y="310"/>
                  </a:lnTo>
                  <a:lnTo>
                    <a:pt x="1217" y="310"/>
                  </a:lnTo>
                  <a:lnTo>
                    <a:pt x="1272" y="255"/>
                  </a:lnTo>
                  <a:close/>
                  <a:moveTo>
                    <a:pt x="951" y="575"/>
                  </a:moveTo>
                  <a:lnTo>
                    <a:pt x="951" y="1239"/>
                  </a:lnTo>
                  <a:lnTo>
                    <a:pt x="288" y="1239"/>
                  </a:lnTo>
                  <a:lnTo>
                    <a:pt x="951" y="575"/>
                  </a:lnTo>
                  <a:close/>
                  <a:moveTo>
                    <a:pt x="1582" y="575"/>
                  </a:moveTo>
                  <a:lnTo>
                    <a:pt x="2256" y="1239"/>
                  </a:lnTo>
                  <a:lnTo>
                    <a:pt x="1582" y="1239"/>
                  </a:lnTo>
                  <a:lnTo>
                    <a:pt x="1582" y="575"/>
                  </a:lnTo>
                  <a:close/>
                  <a:moveTo>
                    <a:pt x="1239" y="0"/>
                  </a:moveTo>
                  <a:lnTo>
                    <a:pt x="0" y="1239"/>
                  </a:lnTo>
                  <a:lnTo>
                    <a:pt x="0" y="1438"/>
                  </a:lnTo>
                  <a:lnTo>
                    <a:pt x="2533" y="1438"/>
                  </a:lnTo>
                  <a:lnTo>
                    <a:pt x="2533" y="1239"/>
                  </a:lnTo>
                  <a:lnTo>
                    <a:pt x="1316" y="22"/>
                  </a:lnTo>
                  <a:lnTo>
                    <a:pt x="1283" y="4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653;p39">
              <a:extLst>
                <a:ext uri="{FF2B5EF4-FFF2-40B4-BE49-F238E27FC236}">
                  <a16:creationId xmlns:a16="http://schemas.microsoft.com/office/drawing/2014/main" id="{74F56089-43BA-4BF4-B3F9-BC220BF7673F}"/>
                </a:ext>
              </a:extLst>
            </p:cNvPr>
            <p:cNvSpPr/>
            <p:nvPr/>
          </p:nvSpPr>
          <p:spPr>
            <a:xfrm>
              <a:off x="3199640" y="2162222"/>
              <a:ext cx="835312" cy="695161"/>
            </a:xfrm>
            <a:custGeom>
              <a:avLst/>
              <a:gdLst/>
              <a:ahLst/>
              <a:cxnLst/>
              <a:rect l="l" t="t" r="r" b="b"/>
              <a:pathLst>
                <a:path w="5674" h="4722" extrusionOk="0">
                  <a:moveTo>
                    <a:pt x="1" y="0"/>
                  </a:moveTo>
                  <a:lnTo>
                    <a:pt x="1" y="4722"/>
                  </a:lnTo>
                  <a:lnTo>
                    <a:pt x="4977" y="4722"/>
                  </a:lnTo>
                  <a:cubicBezTo>
                    <a:pt x="5364" y="4722"/>
                    <a:pt x="5673" y="4412"/>
                    <a:pt x="5673" y="4025"/>
                  </a:cubicBezTo>
                  <a:lnTo>
                    <a:pt x="5673" y="697"/>
                  </a:lnTo>
                  <a:cubicBezTo>
                    <a:pt x="5673" y="310"/>
                    <a:pt x="5364" y="0"/>
                    <a:pt x="4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654;p39">
              <a:extLst>
                <a:ext uri="{FF2B5EF4-FFF2-40B4-BE49-F238E27FC236}">
                  <a16:creationId xmlns:a16="http://schemas.microsoft.com/office/drawing/2014/main" id="{1844E25C-3335-909B-F079-81B116A8DBDB}"/>
                </a:ext>
              </a:extLst>
            </p:cNvPr>
            <p:cNvSpPr/>
            <p:nvPr/>
          </p:nvSpPr>
          <p:spPr>
            <a:xfrm>
              <a:off x="1091632" y="2162222"/>
              <a:ext cx="2627538" cy="32682"/>
            </a:xfrm>
            <a:custGeom>
              <a:avLst/>
              <a:gdLst/>
              <a:ahLst/>
              <a:cxnLst/>
              <a:rect l="l" t="t" r="r" b="b"/>
              <a:pathLst>
                <a:path w="17848" h="222" extrusionOk="0">
                  <a:moveTo>
                    <a:pt x="2145" y="0"/>
                  </a:moveTo>
                  <a:cubicBezTo>
                    <a:pt x="1427" y="0"/>
                    <a:pt x="708" y="78"/>
                    <a:pt x="0" y="221"/>
                  </a:cubicBezTo>
                  <a:lnTo>
                    <a:pt x="17847" y="221"/>
                  </a:lnTo>
                  <a:cubicBezTo>
                    <a:pt x="17714" y="89"/>
                    <a:pt x="17526" y="0"/>
                    <a:pt x="17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655;p39">
              <a:extLst>
                <a:ext uri="{FF2B5EF4-FFF2-40B4-BE49-F238E27FC236}">
                  <a16:creationId xmlns:a16="http://schemas.microsoft.com/office/drawing/2014/main" id="{6FBCF6DF-F260-749B-B61E-22D0F879DF3B}"/>
                </a:ext>
              </a:extLst>
            </p:cNvPr>
            <p:cNvSpPr/>
            <p:nvPr/>
          </p:nvSpPr>
          <p:spPr>
            <a:xfrm>
              <a:off x="261325" y="2194757"/>
              <a:ext cx="3483902" cy="661007"/>
            </a:xfrm>
            <a:custGeom>
              <a:avLst/>
              <a:gdLst/>
              <a:ahLst/>
              <a:cxnLst/>
              <a:rect l="l" t="t" r="r" b="b"/>
              <a:pathLst>
                <a:path w="23665" h="4490" extrusionOk="0">
                  <a:moveTo>
                    <a:pt x="5640" y="0"/>
                  </a:moveTo>
                  <a:cubicBezTo>
                    <a:pt x="5331" y="67"/>
                    <a:pt x="5021" y="155"/>
                    <a:pt x="4711" y="244"/>
                  </a:cubicBezTo>
                  <a:cubicBezTo>
                    <a:pt x="4634" y="266"/>
                    <a:pt x="4645" y="376"/>
                    <a:pt x="4722" y="387"/>
                  </a:cubicBezTo>
                  <a:lnTo>
                    <a:pt x="4733" y="387"/>
                  </a:lnTo>
                  <a:cubicBezTo>
                    <a:pt x="5784" y="376"/>
                    <a:pt x="6834" y="321"/>
                    <a:pt x="7874" y="244"/>
                  </a:cubicBezTo>
                  <a:cubicBezTo>
                    <a:pt x="7882" y="243"/>
                    <a:pt x="7889" y="243"/>
                    <a:pt x="7897" y="243"/>
                  </a:cubicBezTo>
                  <a:cubicBezTo>
                    <a:pt x="8166" y="243"/>
                    <a:pt x="8243" y="623"/>
                    <a:pt x="7984" y="730"/>
                  </a:cubicBezTo>
                  <a:lnTo>
                    <a:pt x="6547" y="1338"/>
                  </a:lnTo>
                  <a:cubicBezTo>
                    <a:pt x="5275" y="1858"/>
                    <a:pt x="3915" y="2135"/>
                    <a:pt x="2533" y="2135"/>
                  </a:cubicBezTo>
                  <a:lnTo>
                    <a:pt x="609" y="2135"/>
                  </a:lnTo>
                  <a:cubicBezTo>
                    <a:pt x="454" y="2135"/>
                    <a:pt x="310" y="2223"/>
                    <a:pt x="222" y="2356"/>
                  </a:cubicBezTo>
                  <a:cubicBezTo>
                    <a:pt x="78" y="2599"/>
                    <a:pt x="1" y="2886"/>
                    <a:pt x="23" y="3174"/>
                  </a:cubicBezTo>
                  <a:cubicBezTo>
                    <a:pt x="89" y="3919"/>
                    <a:pt x="708" y="4490"/>
                    <a:pt x="1450" y="4490"/>
                  </a:cubicBezTo>
                  <a:cubicBezTo>
                    <a:pt x="1457" y="4490"/>
                    <a:pt x="1464" y="4490"/>
                    <a:pt x="1471" y="4490"/>
                  </a:cubicBezTo>
                  <a:lnTo>
                    <a:pt x="22978" y="4490"/>
                  </a:lnTo>
                  <a:cubicBezTo>
                    <a:pt x="23354" y="4490"/>
                    <a:pt x="23664" y="4180"/>
                    <a:pt x="23664" y="3804"/>
                  </a:cubicBezTo>
                  <a:lnTo>
                    <a:pt x="23664" y="476"/>
                  </a:lnTo>
                  <a:cubicBezTo>
                    <a:pt x="23664" y="299"/>
                    <a:pt x="23598" y="133"/>
                    <a:pt x="23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656;p39">
              <a:extLst>
                <a:ext uri="{FF2B5EF4-FFF2-40B4-BE49-F238E27FC236}">
                  <a16:creationId xmlns:a16="http://schemas.microsoft.com/office/drawing/2014/main" id="{2B17CC9E-9682-DD3F-1AF6-E9AFC65C347A}"/>
                </a:ext>
              </a:extLst>
            </p:cNvPr>
            <p:cNvSpPr/>
            <p:nvPr/>
          </p:nvSpPr>
          <p:spPr>
            <a:xfrm>
              <a:off x="613028" y="2230089"/>
              <a:ext cx="865639" cy="278977"/>
            </a:xfrm>
            <a:custGeom>
              <a:avLst/>
              <a:gdLst/>
              <a:ahLst/>
              <a:cxnLst/>
              <a:rect l="l" t="t" r="r" b="b"/>
              <a:pathLst>
                <a:path w="5880" h="1895" extrusionOk="0">
                  <a:moveTo>
                    <a:pt x="5527" y="1"/>
                  </a:moveTo>
                  <a:cubicBezTo>
                    <a:pt x="5514" y="1"/>
                    <a:pt x="5500" y="2"/>
                    <a:pt x="5485" y="4"/>
                  </a:cubicBezTo>
                  <a:lnTo>
                    <a:pt x="5407" y="4"/>
                  </a:lnTo>
                  <a:cubicBezTo>
                    <a:pt x="5651" y="59"/>
                    <a:pt x="5684" y="391"/>
                    <a:pt x="5452" y="490"/>
                  </a:cubicBezTo>
                  <a:lnTo>
                    <a:pt x="4014" y="1098"/>
                  </a:lnTo>
                  <a:cubicBezTo>
                    <a:pt x="2743" y="1629"/>
                    <a:pt x="1371" y="1895"/>
                    <a:pt x="0" y="1895"/>
                  </a:cubicBezTo>
                  <a:lnTo>
                    <a:pt x="144" y="1895"/>
                  </a:lnTo>
                  <a:cubicBezTo>
                    <a:pt x="1515" y="1895"/>
                    <a:pt x="2875" y="1629"/>
                    <a:pt x="4147" y="1098"/>
                  </a:cubicBezTo>
                  <a:lnTo>
                    <a:pt x="5595" y="501"/>
                  </a:lnTo>
                  <a:cubicBezTo>
                    <a:pt x="5880" y="407"/>
                    <a:pt x="5803" y="1"/>
                    <a:pt x="5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657;p39">
              <a:extLst>
                <a:ext uri="{FF2B5EF4-FFF2-40B4-BE49-F238E27FC236}">
                  <a16:creationId xmlns:a16="http://schemas.microsoft.com/office/drawing/2014/main" id="{89A8DDD0-E405-D5EA-994A-42CBD1EEF89B}"/>
                </a:ext>
              </a:extLst>
            </p:cNvPr>
            <p:cNvSpPr/>
            <p:nvPr/>
          </p:nvSpPr>
          <p:spPr>
            <a:xfrm>
              <a:off x="352600" y="2232150"/>
              <a:ext cx="1097212" cy="278536"/>
            </a:xfrm>
            <a:custGeom>
              <a:avLst/>
              <a:gdLst/>
              <a:ahLst/>
              <a:cxnLst/>
              <a:rect l="l" t="t" r="r" b="b"/>
              <a:pathLst>
                <a:path w="7453" h="1892" extrusionOk="0">
                  <a:moveTo>
                    <a:pt x="7176" y="1"/>
                  </a:moveTo>
                  <a:cubicBezTo>
                    <a:pt x="6159" y="78"/>
                    <a:pt x="5142" y="122"/>
                    <a:pt x="4113" y="133"/>
                  </a:cubicBezTo>
                  <a:lnTo>
                    <a:pt x="4102" y="133"/>
                  </a:lnTo>
                  <a:cubicBezTo>
                    <a:pt x="3959" y="189"/>
                    <a:pt x="3837" y="233"/>
                    <a:pt x="3704" y="288"/>
                  </a:cubicBezTo>
                  <a:lnTo>
                    <a:pt x="531" y="1516"/>
                  </a:lnTo>
                  <a:cubicBezTo>
                    <a:pt x="332" y="1604"/>
                    <a:pt x="144" y="1726"/>
                    <a:pt x="0" y="1892"/>
                  </a:cubicBezTo>
                  <a:lnTo>
                    <a:pt x="1769" y="1892"/>
                  </a:lnTo>
                  <a:cubicBezTo>
                    <a:pt x="3140" y="1892"/>
                    <a:pt x="4512" y="1615"/>
                    <a:pt x="5783" y="1095"/>
                  </a:cubicBezTo>
                  <a:lnTo>
                    <a:pt x="7221" y="487"/>
                  </a:lnTo>
                  <a:cubicBezTo>
                    <a:pt x="7453" y="388"/>
                    <a:pt x="7420" y="56"/>
                    <a:pt x="7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658;p39">
              <a:extLst>
                <a:ext uri="{FF2B5EF4-FFF2-40B4-BE49-F238E27FC236}">
                  <a16:creationId xmlns:a16="http://schemas.microsoft.com/office/drawing/2014/main" id="{FAC6BF44-B668-6F6C-47B8-ACBFBED27632}"/>
                </a:ext>
              </a:extLst>
            </p:cNvPr>
            <p:cNvSpPr/>
            <p:nvPr/>
          </p:nvSpPr>
          <p:spPr>
            <a:xfrm>
              <a:off x="3770991" y="2258208"/>
              <a:ext cx="280155" cy="506428"/>
            </a:xfrm>
            <a:custGeom>
              <a:avLst/>
              <a:gdLst/>
              <a:ahLst/>
              <a:cxnLst/>
              <a:rect l="l" t="t" r="r" b="b"/>
              <a:pathLst>
                <a:path w="1903" h="3440" extrusionOk="0">
                  <a:moveTo>
                    <a:pt x="1" y="1"/>
                  </a:moveTo>
                  <a:lnTo>
                    <a:pt x="1" y="3440"/>
                  </a:lnTo>
                  <a:lnTo>
                    <a:pt x="1671" y="3440"/>
                  </a:lnTo>
                  <a:cubicBezTo>
                    <a:pt x="1803" y="3440"/>
                    <a:pt x="1903" y="3329"/>
                    <a:pt x="1903" y="3196"/>
                  </a:cubicBezTo>
                  <a:lnTo>
                    <a:pt x="1903" y="233"/>
                  </a:lnTo>
                  <a:cubicBezTo>
                    <a:pt x="1903" y="100"/>
                    <a:pt x="1803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659;p39">
              <a:extLst>
                <a:ext uri="{FF2B5EF4-FFF2-40B4-BE49-F238E27FC236}">
                  <a16:creationId xmlns:a16="http://schemas.microsoft.com/office/drawing/2014/main" id="{F6B63555-75D8-2C49-9E66-A14D10A07AD3}"/>
                </a:ext>
              </a:extLst>
            </p:cNvPr>
            <p:cNvSpPr/>
            <p:nvPr/>
          </p:nvSpPr>
          <p:spPr>
            <a:xfrm>
              <a:off x="3770991" y="2258208"/>
              <a:ext cx="34449" cy="506428"/>
            </a:xfrm>
            <a:custGeom>
              <a:avLst/>
              <a:gdLst/>
              <a:ahLst/>
              <a:cxnLst/>
              <a:rect l="l" t="t" r="r" b="b"/>
              <a:pathLst>
                <a:path w="234" h="3440" extrusionOk="0">
                  <a:moveTo>
                    <a:pt x="1" y="1"/>
                  </a:moveTo>
                  <a:lnTo>
                    <a:pt x="1" y="3440"/>
                  </a:lnTo>
                  <a:cubicBezTo>
                    <a:pt x="134" y="3440"/>
                    <a:pt x="233" y="3329"/>
                    <a:pt x="233" y="3196"/>
                  </a:cubicBezTo>
                  <a:lnTo>
                    <a:pt x="233" y="233"/>
                  </a:lnTo>
                  <a:cubicBezTo>
                    <a:pt x="233" y="100"/>
                    <a:pt x="1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660;p39">
              <a:extLst>
                <a:ext uri="{FF2B5EF4-FFF2-40B4-BE49-F238E27FC236}">
                  <a16:creationId xmlns:a16="http://schemas.microsoft.com/office/drawing/2014/main" id="{4EB887E5-6575-7FD8-9034-25ADC8ED97E3}"/>
                </a:ext>
              </a:extLst>
            </p:cNvPr>
            <p:cNvSpPr/>
            <p:nvPr/>
          </p:nvSpPr>
          <p:spPr>
            <a:xfrm>
              <a:off x="3041823" y="2316800"/>
              <a:ext cx="675728" cy="273677"/>
            </a:xfrm>
            <a:custGeom>
              <a:avLst/>
              <a:gdLst/>
              <a:ahLst/>
              <a:cxnLst/>
              <a:rect l="l" t="t" r="r" b="b"/>
              <a:pathLst>
                <a:path w="4590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4589" y="1858"/>
                  </a:lnTo>
                  <a:lnTo>
                    <a:pt x="4589" y="1"/>
                  </a:lnTo>
                  <a:close/>
                </a:path>
              </a:pathLst>
            </a:custGeom>
            <a:solidFill>
              <a:srgbClr val="E845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661;p39">
              <a:extLst>
                <a:ext uri="{FF2B5EF4-FFF2-40B4-BE49-F238E27FC236}">
                  <a16:creationId xmlns:a16="http://schemas.microsoft.com/office/drawing/2014/main" id="{D3FCB19E-E8FA-EE9A-3317-20804F56680B}"/>
                </a:ext>
              </a:extLst>
            </p:cNvPr>
            <p:cNvSpPr/>
            <p:nvPr/>
          </p:nvSpPr>
          <p:spPr>
            <a:xfrm>
              <a:off x="1659744" y="2316800"/>
              <a:ext cx="2059426" cy="273677"/>
            </a:xfrm>
            <a:custGeom>
              <a:avLst/>
              <a:gdLst/>
              <a:ahLst/>
              <a:cxnLst/>
              <a:rect l="l" t="t" r="r" b="b"/>
              <a:pathLst>
                <a:path w="13989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13988" y="1858"/>
                  </a:lnTo>
                  <a:lnTo>
                    <a:pt x="139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662;p39">
              <a:extLst>
                <a:ext uri="{FF2B5EF4-FFF2-40B4-BE49-F238E27FC236}">
                  <a16:creationId xmlns:a16="http://schemas.microsoft.com/office/drawing/2014/main" id="{C0939B9D-895E-60B6-5669-17208686E546}"/>
                </a:ext>
              </a:extLst>
            </p:cNvPr>
            <p:cNvSpPr/>
            <p:nvPr/>
          </p:nvSpPr>
          <p:spPr>
            <a:xfrm>
              <a:off x="782328" y="2316800"/>
              <a:ext cx="825449" cy="273677"/>
            </a:xfrm>
            <a:custGeom>
              <a:avLst/>
              <a:gdLst/>
              <a:ahLst/>
              <a:cxnLst/>
              <a:rect l="l" t="t" r="r" b="b"/>
              <a:pathLst>
                <a:path w="5607" h="1859" extrusionOk="0">
                  <a:moveTo>
                    <a:pt x="5286" y="1"/>
                  </a:moveTo>
                  <a:cubicBezTo>
                    <a:pt x="4965" y="1"/>
                    <a:pt x="4656" y="78"/>
                    <a:pt x="4379" y="222"/>
                  </a:cubicBezTo>
                  <a:cubicBezTo>
                    <a:pt x="4058" y="388"/>
                    <a:pt x="3594" y="609"/>
                    <a:pt x="3141" y="808"/>
                  </a:cubicBezTo>
                  <a:cubicBezTo>
                    <a:pt x="2245" y="1206"/>
                    <a:pt x="807" y="1527"/>
                    <a:pt x="100" y="1637"/>
                  </a:cubicBezTo>
                  <a:cubicBezTo>
                    <a:pt x="44" y="1648"/>
                    <a:pt x="0" y="1693"/>
                    <a:pt x="0" y="1748"/>
                  </a:cubicBezTo>
                  <a:cubicBezTo>
                    <a:pt x="0" y="1803"/>
                    <a:pt x="56" y="1858"/>
                    <a:pt x="111" y="1858"/>
                  </a:cubicBezTo>
                  <a:lnTo>
                    <a:pt x="5606" y="1858"/>
                  </a:lnTo>
                  <a:lnTo>
                    <a:pt x="5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663;p39">
              <a:extLst>
                <a:ext uri="{FF2B5EF4-FFF2-40B4-BE49-F238E27FC236}">
                  <a16:creationId xmlns:a16="http://schemas.microsoft.com/office/drawing/2014/main" id="{72F39632-8F8B-8F48-606C-565F1E1C1F15}"/>
                </a:ext>
              </a:extLst>
            </p:cNvPr>
            <p:cNvSpPr/>
            <p:nvPr/>
          </p:nvSpPr>
          <p:spPr>
            <a:xfrm>
              <a:off x="782328" y="2316800"/>
              <a:ext cx="815732" cy="262342"/>
            </a:xfrm>
            <a:custGeom>
              <a:avLst/>
              <a:gdLst/>
              <a:ahLst/>
              <a:cxnLst/>
              <a:rect l="l" t="t" r="r" b="b"/>
              <a:pathLst>
                <a:path w="5541" h="1782" extrusionOk="0">
                  <a:moveTo>
                    <a:pt x="5286" y="1"/>
                  </a:moveTo>
                  <a:cubicBezTo>
                    <a:pt x="4965" y="1"/>
                    <a:pt x="4656" y="78"/>
                    <a:pt x="4379" y="222"/>
                  </a:cubicBezTo>
                  <a:cubicBezTo>
                    <a:pt x="4058" y="388"/>
                    <a:pt x="3594" y="609"/>
                    <a:pt x="3141" y="808"/>
                  </a:cubicBezTo>
                  <a:cubicBezTo>
                    <a:pt x="2245" y="1206"/>
                    <a:pt x="807" y="1527"/>
                    <a:pt x="100" y="1637"/>
                  </a:cubicBezTo>
                  <a:cubicBezTo>
                    <a:pt x="44" y="1648"/>
                    <a:pt x="0" y="1693"/>
                    <a:pt x="0" y="1748"/>
                  </a:cubicBezTo>
                  <a:cubicBezTo>
                    <a:pt x="0" y="1759"/>
                    <a:pt x="0" y="1770"/>
                    <a:pt x="0" y="1781"/>
                  </a:cubicBezTo>
                  <a:cubicBezTo>
                    <a:pt x="22" y="1748"/>
                    <a:pt x="44" y="1715"/>
                    <a:pt x="89" y="1715"/>
                  </a:cubicBezTo>
                  <a:cubicBezTo>
                    <a:pt x="807" y="1593"/>
                    <a:pt x="2245" y="1283"/>
                    <a:pt x="3130" y="885"/>
                  </a:cubicBezTo>
                  <a:cubicBezTo>
                    <a:pt x="3583" y="686"/>
                    <a:pt x="4047" y="454"/>
                    <a:pt x="4379" y="288"/>
                  </a:cubicBezTo>
                  <a:cubicBezTo>
                    <a:pt x="4656" y="145"/>
                    <a:pt x="4965" y="67"/>
                    <a:pt x="5286" y="67"/>
                  </a:cubicBezTo>
                  <a:lnTo>
                    <a:pt x="5540" y="67"/>
                  </a:lnTo>
                  <a:lnTo>
                    <a:pt x="5540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664;p39">
              <a:extLst>
                <a:ext uri="{FF2B5EF4-FFF2-40B4-BE49-F238E27FC236}">
                  <a16:creationId xmlns:a16="http://schemas.microsoft.com/office/drawing/2014/main" id="{6FAC0223-BCE3-9848-DCBC-9A84E6334F8B}"/>
                </a:ext>
              </a:extLst>
            </p:cNvPr>
            <p:cNvSpPr/>
            <p:nvPr/>
          </p:nvSpPr>
          <p:spPr>
            <a:xfrm>
              <a:off x="1649881" y="2316800"/>
              <a:ext cx="10011" cy="273677"/>
            </a:xfrm>
            <a:custGeom>
              <a:avLst/>
              <a:gdLst/>
              <a:ahLst/>
              <a:cxnLst/>
              <a:rect l="l" t="t" r="r" b="b"/>
              <a:pathLst>
                <a:path w="68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67" y="185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665;p39">
              <a:extLst>
                <a:ext uri="{FF2B5EF4-FFF2-40B4-BE49-F238E27FC236}">
                  <a16:creationId xmlns:a16="http://schemas.microsoft.com/office/drawing/2014/main" id="{7BDE7F73-8591-3AC4-41FC-0670ADD07229}"/>
                </a:ext>
              </a:extLst>
            </p:cNvPr>
            <p:cNvSpPr/>
            <p:nvPr/>
          </p:nvSpPr>
          <p:spPr>
            <a:xfrm>
              <a:off x="1597913" y="2316800"/>
              <a:ext cx="9864" cy="273677"/>
            </a:xfrm>
            <a:custGeom>
              <a:avLst/>
              <a:gdLst/>
              <a:ahLst/>
              <a:cxnLst/>
              <a:rect l="l" t="t" r="r" b="b"/>
              <a:pathLst>
                <a:path w="67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66" y="185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666;p39">
              <a:extLst>
                <a:ext uri="{FF2B5EF4-FFF2-40B4-BE49-F238E27FC236}">
                  <a16:creationId xmlns:a16="http://schemas.microsoft.com/office/drawing/2014/main" id="{4F93B157-DA7D-E351-DBB8-9EBB46BCF086}"/>
                </a:ext>
              </a:extLst>
            </p:cNvPr>
            <p:cNvSpPr/>
            <p:nvPr/>
          </p:nvSpPr>
          <p:spPr>
            <a:xfrm>
              <a:off x="3707541" y="2316800"/>
              <a:ext cx="11630" cy="273677"/>
            </a:xfrm>
            <a:custGeom>
              <a:avLst/>
              <a:gdLst/>
              <a:ahLst/>
              <a:cxnLst/>
              <a:rect l="l" t="t" r="r" b="b"/>
              <a:pathLst>
                <a:path w="79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78" y="185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67;p39">
              <a:extLst>
                <a:ext uri="{FF2B5EF4-FFF2-40B4-BE49-F238E27FC236}">
                  <a16:creationId xmlns:a16="http://schemas.microsoft.com/office/drawing/2014/main" id="{0F4933B2-FD81-9E2C-4D7B-F934D98732E8}"/>
                </a:ext>
              </a:extLst>
            </p:cNvPr>
            <p:cNvSpPr/>
            <p:nvPr/>
          </p:nvSpPr>
          <p:spPr>
            <a:xfrm>
              <a:off x="1659744" y="2316800"/>
              <a:ext cx="2047943" cy="10011"/>
            </a:xfrm>
            <a:custGeom>
              <a:avLst/>
              <a:gdLst/>
              <a:ahLst/>
              <a:cxnLst/>
              <a:rect l="l" t="t" r="r" b="b"/>
              <a:pathLst>
                <a:path w="13911" h="68" extrusionOk="0">
                  <a:moveTo>
                    <a:pt x="0" y="1"/>
                  </a:moveTo>
                  <a:lnTo>
                    <a:pt x="0" y="67"/>
                  </a:lnTo>
                  <a:lnTo>
                    <a:pt x="13911" y="67"/>
                  </a:lnTo>
                  <a:lnTo>
                    <a:pt x="13911" y="1"/>
                  </a:ln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68;p39">
              <a:extLst>
                <a:ext uri="{FF2B5EF4-FFF2-40B4-BE49-F238E27FC236}">
                  <a16:creationId xmlns:a16="http://schemas.microsoft.com/office/drawing/2014/main" id="{F7BD4C41-CC20-5EE6-8EF4-3651EF86A106}"/>
                </a:ext>
              </a:extLst>
            </p:cNvPr>
            <p:cNvSpPr/>
            <p:nvPr/>
          </p:nvSpPr>
          <p:spPr>
            <a:xfrm>
              <a:off x="3186685" y="2364057"/>
              <a:ext cx="17961" cy="177544"/>
            </a:xfrm>
            <a:custGeom>
              <a:avLst/>
              <a:gdLst/>
              <a:ahLst/>
              <a:cxnLst/>
              <a:rect l="l" t="t" r="r" b="b"/>
              <a:pathLst>
                <a:path w="122" h="1206" extrusionOk="0">
                  <a:moveTo>
                    <a:pt x="89" y="0"/>
                  </a:moveTo>
                  <a:cubicBezTo>
                    <a:pt x="45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5" y="1206"/>
                    <a:pt x="89" y="1206"/>
                  </a:cubicBezTo>
                  <a:lnTo>
                    <a:pt x="122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45" y="34"/>
                    <a:pt x="78" y="0"/>
                    <a:pt x="122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69;p39">
              <a:extLst>
                <a:ext uri="{FF2B5EF4-FFF2-40B4-BE49-F238E27FC236}">
                  <a16:creationId xmlns:a16="http://schemas.microsoft.com/office/drawing/2014/main" id="{A656360E-9BCA-A88A-182A-B5C94CB4AA64}"/>
                </a:ext>
              </a:extLst>
            </p:cNvPr>
            <p:cNvSpPr/>
            <p:nvPr/>
          </p:nvSpPr>
          <p:spPr>
            <a:xfrm>
              <a:off x="3339644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78" y="36"/>
                    <a:pt x="78" y="80"/>
                  </a:cubicBezTo>
                  <a:lnTo>
                    <a:pt x="78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70;p39">
              <a:extLst>
                <a:ext uri="{FF2B5EF4-FFF2-40B4-BE49-F238E27FC236}">
                  <a16:creationId xmlns:a16="http://schemas.microsoft.com/office/drawing/2014/main" id="{C98ADB43-DCB8-7AEA-BA05-29226B4816B0}"/>
                </a:ext>
              </a:extLst>
            </p:cNvPr>
            <p:cNvSpPr/>
            <p:nvPr/>
          </p:nvSpPr>
          <p:spPr>
            <a:xfrm>
              <a:off x="3191543" y="2364057"/>
              <a:ext cx="159731" cy="177544"/>
            </a:xfrm>
            <a:custGeom>
              <a:avLst/>
              <a:gdLst/>
              <a:ahLst/>
              <a:cxnLst/>
              <a:rect l="l" t="t" r="r" b="b"/>
              <a:pathLst>
                <a:path w="1085" h="1206" extrusionOk="0">
                  <a:moveTo>
                    <a:pt x="89" y="0"/>
                  </a:moveTo>
                  <a:cubicBezTo>
                    <a:pt x="45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5" y="1206"/>
                    <a:pt x="89" y="1206"/>
                  </a:cubicBezTo>
                  <a:lnTo>
                    <a:pt x="1007" y="1206"/>
                  </a:lnTo>
                  <a:cubicBezTo>
                    <a:pt x="1051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51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71;p39">
              <a:extLst>
                <a:ext uri="{FF2B5EF4-FFF2-40B4-BE49-F238E27FC236}">
                  <a16:creationId xmlns:a16="http://schemas.microsoft.com/office/drawing/2014/main" id="{15F52CCC-E115-F651-888D-D6478983C821}"/>
                </a:ext>
              </a:extLst>
            </p:cNvPr>
            <p:cNvSpPr/>
            <p:nvPr/>
          </p:nvSpPr>
          <p:spPr>
            <a:xfrm>
              <a:off x="2947309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45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45" y="1206"/>
                    <a:pt x="89" y="1206"/>
                  </a:cubicBezTo>
                  <a:lnTo>
                    <a:pt x="122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34" y="34"/>
                    <a:pt x="78" y="0"/>
                    <a:pt x="122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72;p39">
              <a:extLst>
                <a:ext uri="{FF2B5EF4-FFF2-40B4-BE49-F238E27FC236}">
                  <a16:creationId xmlns:a16="http://schemas.microsoft.com/office/drawing/2014/main" id="{D02EF309-27C0-D7B9-E7A3-98DA1234D4A6}"/>
                </a:ext>
              </a:extLst>
            </p:cNvPr>
            <p:cNvSpPr/>
            <p:nvPr/>
          </p:nvSpPr>
          <p:spPr>
            <a:xfrm>
              <a:off x="3098796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58" y="1"/>
                  </a:moveTo>
                  <a:cubicBezTo>
                    <a:pt x="54" y="1"/>
                    <a:pt x="49" y="1"/>
                    <a:pt x="44" y="3"/>
                  </a:cubicBezTo>
                  <a:lnTo>
                    <a:pt x="0" y="3"/>
                  </a:lnTo>
                  <a:cubicBezTo>
                    <a:pt x="44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89" y="1164"/>
                    <a:pt x="44" y="1208"/>
                    <a:pt x="0" y="1208"/>
                  </a:cubicBezTo>
                  <a:lnTo>
                    <a:pt x="44" y="1208"/>
                  </a:lnTo>
                  <a:cubicBezTo>
                    <a:pt x="89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95" y="1"/>
                    <a:pt x="5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73;p39">
              <a:extLst>
                <a:ext uri="{FF2B5EF4-FFF2-40B4-BE49-F238E27FC236}">
                  <a16:creationId xmlns:a16="http://schemas.microsoft.com/office/drawing/2014/main" id="{9873DF1C-0D7C-E8A2-618A-BB7DDF9B1F33}"/>
                </a:ext>
              </a:extLst>
            </p:cNvPr>
            <p:cNvSpPr/>
            <p:nvPr/>
          </p:nvSpPr>
          <p:spPr>
            <a:xfrm>
              <a:off x="2952315" y="2364057"/>
              <a:ext cx="159584" cy="177544"/>
            </a:xfrm>
            <a:custGeom>
              <a:avLst/>
              <a:gdLst/>
              <a:ahLst/>
              <a:cxnLst/>
              <a:rect l="l" t="t" r="r" b="b"/>
              <a:pathLst>
                <a:path w="1084" h="1206" extrusionOk="0">
                  <a:moveTo>
                    <a:pt x="8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88" y="1206"/>
                  </a:cubicBezTo>
                  <a:lnTo>
                    <a:pt x="995" y="1206"/>
                  </a:lnTo>
                  <a:cubicBezTo>
                    <a:pt x="1039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39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74;p39">
              <a:extLst>
                <a:ext uri="{FF2B5EF4-FFF2-40B4-BE49-F238E27FC236}">
                  <a16:creationId xmlns:a16="http://schemas.microsoft.com/office/drawing/2014/main" id="{990F7978-FF55-1745-5155-31A646538159}"/>
                </a:ext>
              </a:extLst>
            </p:cNvPr>
            <p:cNvSpPr/>
            <p:nvPr/>
          </p:nvSpPr>
          <p:spPr>
            <a:xfrm>
              <a:off x="2708081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75;p39">
              <a:extLst>
                <a:ext uri="{FF2B5EF4-FFF2-40B4-BE49-F238E27FC236}">
                  <a16:creationId xmlns:a16="http://schemas.microsoft.com/office/drawing/2014/main" id="{EEC23DD7-DD69-8EB4-6F9E-99E92BE02F7A}"/>
                </a:ext>
              </a:extLst>
            </p:cNvPr>
            <p:cNvSpPr/>
            <p:nvPr/>
          </p:nvSpPr>
          <p:spPr>
            <a:xfrm>
              <a:off x="2859420" y="236567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1" y="1"/>
                  </a:moveTo>
                  <a:cubicBezTo>
                    <a:pt x="45" y="1"/>
                    <a:pt x="78" y="34"/>
                    <a:pt x="78" y="78"/>
                  </a:cubicBezTo>
                  <a:lnTo>
                    <a:pt x="78" y="1117"/>
                  </a:lnTo>
                  <a:cubicBezTo>
                    <a:pt x="78" y="1162"/>
                    <a:pt x="45" y="1206"/>
                    <a:pt x="1" y="1206"/>
                  </a:cubicBezTo>
                  <a:lnTo>
                    <a:pt x="34" y="1206"/>
                  </a:lnTo>
                  <a:cubicBezTo>
                    <a:pt x="78" y="1206"/>
                    <a:pt x="111" y="1162"/>
                    <a:pt x="122" y="1117"/>
                  </a:cubicBezTo>
                  <a:lnTo>
                    <a:pt x="122" y="78"/>
                  </a:lnTo>
                  <a:cubicBezTo>
                    <a:pt x="111" y="34"/>
                    <a:pt x="78" y="1"/>
                    <a:pt x="34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76;p39">
              <a:extLst>
                <a:ext uri="{FF2B5EF4-FFF2-40B4-BE49-F238E27FC236}">
                  <a16:creationId xmlns:a16="http://schemas.microsoft.com/office/drawing/2014/main" id="{4176460A-522B-0105-DBC5-350AE369A9DC}"/>
                </a:ext>
              </a:extLst>
            </p:cNvPr>
            <p:cNvSpPr/>
            <p:nvPr/>
          </p:nvSpPr>
          <p:spPr>
            <a:xfrm>
              <a:off x="2712939" y="2364057"/>
              <a:ext cx="158112" cy="177544"/>
            </a:xfrm>
            <a:custGeom>
              <a:avLst/>
              <a:gdLst/>
              <a:ahLst/>
              <a:cxnLst/>
              <a:rect l="l" t="t" r="r" b="b"/>
              <a:pathLst>
                <a:path w="1074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77;p39">
              <a:extLst>
                <a:ext uri="{FF2B5EF4-FFF2-40B4-BE49-F238E27FC236}">
                  <a16:creationId xmlns:a16="http://schemas.microsoft.com/office/drawing/2014/main" id="{08192F3B-4BC7-BD55-11E6-8470127BD864}"/>
                </a:ext>
              </a:extLst>
            </p:cNvPr>
            <p:cNvSpPr/>
            <p:nvPr/>
          </p:nvSpPr>
          <p:spPr>
            <a:xfrm>
              <a:off x="2467085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106" y="0"/>
                  </a:moveTo>
                  <a:cubicBezTo>
                    <a:pt x="100" y="0"/>
                    <a:pt x="95" y="1"/>
                    <a:pt x="90" y="3"/>
                  </a:cubicBezTo>
                  <a:lnTo>
                    <a:pt x="122" y="3"/>
                  </a:lnTo>
                  <a:cubicBezTo>
                    <a:pt x="117" y="1"/>
                    <a:pt x="111" y="0"/>
                    <a:pt x="106" y="0"/>
                  </a:cubicBezTo>
                  <a:close/>
                  <a:moveTo>
                    <a:pt x="89" y="3"/>
                  </a:moveTo>
                  <a:cubicBezTo>
                    <a:pt x="45" y="3"/>
                    <a:pt x="1" y="36"/>
                    <a:pt x="1" y="80"/>
                  </a:cubicBezTo>
                  <a:lnTo>
                    <a:pt x="1" y="1119"/>
                  </a:lnTo>
                  <a:cubicBezTo>
                    <a:pt x="1" y="1164"/>
                    <a:pt x="45" y="1208"/>
                    <a:pt x="89" y="1208"/>
                  </a:cubicBezTo>
                  <a:lnTo>
                    <a:pt x="122" y="1208"/>
                  </a:lnTo>
                  <a:cubicBezTo>
                    <a:pt x="78" y="1208"/>
                    <a:pt x="34" y="1164"/>
                    <a:pt x="34" y="1119"/>
                  </a:cubicBezTo>
                  <a:lnTo>
                    <a:pt x="34" y="80"/>
                  </a:lnTo>
                  <a:cubicBezTo>
                    <a:pt x="42" y="39"/>
                    <a:pt x="62" y="10"/>
                    <a:pt x="90" y="3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78;p39">
              <a:extLst>
                <a:ext uri="{FF2B5EF4-FFF2-40B4-BE49-F238E27FC236}">
                  <a16:creationId xmlns:a16="http://schemas.microsoft.com/office/drawing/2014/main" id="{CFBA1091-C457-5EF7-A52A-6CAD2C563FE8}"/>
                </a:ext>
              </a:extLst>
            </p:cNvPr>
            <p:cNvSpPr/>
            <p:nvPr/>
          </p:nvSpPr>
          <p:spPr>
            <a:xfrm>
              <a:off x="2618572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58" y="1"/>
                  </a:moveTo>
                  <a:cubicBezTo>
                    <a:pt x="54" y="1"/>
                    <a:pt x="49" y="1"/>
                    <a:pt x="44" y="3"/>
                  </a:cubicBezTo>
                  <a:lnTo>
                    <a:pt x="0" y="3"/>
                  </a:lnTo>
                  <a:cubicBezTo>
                    <a:pt x="44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89" y="1164"/>
                    <a:pt x="44" y="1208"/>
                    <a:pt x="0" y="1208"/>
                  </a:cubicBezTo>
                  <a:lnTo>
                    <a:pt x="44" y="1208"/>
                  </a:lnTo>
                  <a:cubicBezTo>
                    <a:pt x="89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95" y="1"/>
                    <a:pt x="5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79;p39">
              <a:extLst>
                <a:ext uri="{FF2B5EF4-FFF2-40B4-BE49-F238E27FC236}">
                  <a16:creationId xmlns:a16="http://schemas.microsoft.com/office/drawing/2014/main" id="{8626E8A4-5400-2F86-BF0D-ABD17E619032}"/>
                </a:ext>
              </a:extLst>
            </p:cNvPr>
            <p:cNvSpPr/>
            <p:nvPr/>
          </p:nvSpPr>
          <p:spPr>
            <a:xfrm>
              <a:off x="2472091" y="2364057"/>
              <a:ext cx="159584" cy="177544"/>
            </a:xfrm>
            <a:custGeom>
              <a:avLst/>
              <a:gdLst/>
              <a:ahLst/>
              <a:cxnLst/>
              <a:rect l="l" t="t" r="r" b="b"/>
              <a:pathLst>
                <a:path w="1084" h="1206" extrusionOk="0">
                  <a:moveTo>
                    <a:pt x="88" y="0"/>
                  </a:moveTo>
                  <a:cubicBezTo>
                    <a:pt x="4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44" y="1206"/>
                    <a:pt x="88" y="1206"/>
                  </a:cubicBezTo>
                  <a:lnTo>
                    <a:pt x="995" y="1206"/>
                  </a:lnTo>
                  <a:cubicBezTo>
                    <a:pt x="1039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39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80;p39">
              <a:extLst>
                <a:ext uri="{FF2B5EF4-FFF2-40B4-BE49-F238E27FC236}">
                  <a16:creationId xmlns:a16="http://schemas.microsoft.com/office/drawing/2014/main" id="{88664500-8981-7EDD-2CEE-103DF079FDA6}"/>
                </a:ext>
              </a:extLst>
            </p:cNvPr>
            <p:cNvSpPr/>
            <p:nvPr/>
          </p:nvSpPr>
          <p:spPr>
            <a:xfrm>
              <a:off x="2227857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81;p39">
              <a:extLst>
                <a:ext uri="{FF2B5EF4-FFF2-40B4-BE49-F238E27FC236}">
                  <a16:creationId xmlns:a16="http://schemas.microsoft.com/office/drawing/2014/main" id="{DEA42A4C-73C5-7423-3CC3-1790499E91B4}"/>
                </a:ext>
              </a:extLst>
            </p:cNvPr>
            <p:cNvSpPr/>
            <p:nvPr/>
          </p:nvSpPr>
          <p:spPr>
            <a:xfrm>
              <a:off x="2379197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78" y="36"/>
                    <a:pt x="78" y="80"/>
                  </a:cubicBezTo>
                  <a:lnTo>
                    <a:pt x="78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82;p39">
              <a:extLst>
                <a:ext uri="{FF2B5EF4-FFF2-40B4-BE49-F238E27FC236}">
                  <a16:creationId xmlns:a16="http://schemas.microsoft.com/office/drawing/2014/main" id="{DBACB57A-D7A0-3E3F-B329-F8FE01D67923}"/>
                </a:ext>
              </a:extLst>
            </p:cNvPr>
            <p:cNvSpPr/>
            <p:nvPr/>
          </p:nvSpPr>
          <p:spPr>
            <a:xfrm>
              <a:off x="2232715" y="2364057"/>
              <a:ext cx="158112" cy="177544"/>
            </a:xfrm>
            <a:custGeom>
              <a:avLst/>
              <a:gdLst/>
              <a:ahLst/>
              <a:cxnLst/>
              <a:rect l="l" t="t" r="r" b="b"/>
              <a:pathLst>
                <a:path w="1074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83;p39">
              <a:extLst>
                <a:ext uri="{FF2B5EF4-FFF2-40B4-BE49-F238E27FC236}">
                  <a16:creationId xmlns:a16="http://schemas.microsoft.com/office/drawing/2014/main" id="{E0195F2B-6CB8-2838-1B8B-49B8CAE71FD1}"/>
                </a:ext>
              </a:extLst>
            </p:cNvPr>
            <p:cNvSpPr/>
            <p:nvPr/>
          </p:nvSpPr>
          <p:spPr>
            <a:xfrm>
              <a:off x="1986862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45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45" y="1206"/>
                    <a:pt x="89" y="1206"/>
                  </a:cubicBezTo>
                  <a:lnTo>
                    <a:pt x="123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34" y="34"/>
                    <a:pt x="78" y="0"/>
                    <a:pt x="123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84;p39">
              <a:extLst>
                <a:ext uri="{FF2B5EF4-FFF2-40B4-BE49-F238E27FC236}">
                  <a16:creationId xmlns:a16="http://schemas.microsoft.com/office/drawing/2014/main" id="{8AFE2722-3D9A-F768-1809-7BEAC75EFBA0}"/>
                </a:ext>
              </a:extLst>
            </p:cNvPr>
            <p:cNvSpPr/>
            <p:nvPr/>
          </p:nvSpPr>
          <p:spPr>
            <a:xfrm>
              <a:off x="2139968" y="236567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0" y="1"/>
                  </a:moveTo>
                  <a:cubicBezTo>
                    <a:pt x="45" y="1"/>
                    <a:pt x="78" y="34"/>
                    <a:pt x="78" y="78"/>
                  </a:cubicBezTo>
                  <a:lnTo>
                    <a:pt x="78" y="1117"/>
                  </a:lnTo>
                  <a:cubicBezTo>
                    <a:pt x="78" y="1162"/>
                    <a:pt x="45" y="1206"/>
                    <a:pt x="0" y="1206"/>
                  </a:cubicBezTo>
                  <a:lnTo>
                    <a:pt x="33" y="1206"/>
                  </a:lnTo>
                  <a:cubicBezTo>
                    <a:pt x="78" y="1206"/>
                    <a:pt x="111" y="1162"/>
                    <a:pt x="111" y="1117"/>
                  </a:cubicBezTo>
                  <a:lnTo>
                    <a:pt x="111" y="78"/>
                  </a:lnTo>
                  <a:cubicBezTo>
                    <a:pt x="111" y="34"/>
                    <a:pt x="78" y="1"/>
                    <a:pt x="33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85;p39">
              <a:extLst>
                <a:ext uri="{FF2B5EF4-FFF2-40B4-BE49-F238E27FC236}">
                  <a16:creationId xmlns:a16="http://schemas.microsoft.com/office/drawing/2014/main" id="{3CD24BB4-028D-AA62-9B4B-C4C1C9AC7297}"/>
                </a:ext>
              </a:extLst>
            </p:cNvPr>
            <p:cNvSpPr/>
            <p:nvPr/>
          </p:nvSpPr>
          <p:spPr>
            <a:xfrm>
              <a:off x="1993487" y="2364057"/>
              <a:ext cx="157964" cy="177544"/>
            </a:xfrm>
            <a:custGeom>
              <a:avLst/>
              <a:gdLst/>
              <a:ahLst/>
              <a:cxnLst/>
              <a:rect l="l" t="t" r="r" b="b"/>
              <a:pathLst>
                <a:path w="1073" h="1206" extrusionOk="0">
                  <a:moveTo>
                    <a:pt x="7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78" y="1206"/>
                  </a:cubicBezTo>
                  <a:lnTo>
                    <a:pt x="995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86;p39">
              <a:extLst>
                <a:ext uri="{FF2B5EF4-FFF2-40B4-BE49-F238E27FC236}">
                  <a16:creationId xmlns:a16="http://schemas.microsoft.com/office/drawing/2014/main" id="{2B7D87F3-C11D-BF6B-5C93-A1C7F08DB2B0}"/>
                </a:ext>
              </a:extLst>
            </p:cNvPr>
            <p:cNvSpPr/>
            <p:nvPr/>
          </p:nvSpPr>
          <p:spPr>
            <a:xfrm>
              <a:off x="1747633" y="2364057"/>
              <a:ext cx="16341" cy="177544"/>
            </a:xfrm>
            <a:custGeom>
              <a:avLst/>
              <a:gdLst/>
              <a:ahLst/>
              <a:cxnLst/>
              <a:rect l="l" t="t" r="r" b="b"/>
              <a:pathLst>
                <a:path w="111" h="1206" extrusionOk="0">
                  <a:moveTo>
                    <a:pt x="78" y="0"/>
                  </a:moveTo>
                  <a:cubicBezTo>
                    <a:pt x="34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4" y="1206"/>
                    <a:pt x="78" y="1206"/>
                  </a:cubicBezTo>
                  <a:lnTo>
                    <a:pt x="111" y="1206"/>
                  </a:lnTo>
                  <a:cubicBezTo>
                    <a:pt x="67" y="1206"/>
                    <a:pt x="34" y="1173"/>
                    <a:pt x="34" y="1128"/>
                  </a:cubicBezTo>
                  <a:lnTo>
                    <a:pt x="34" y="89"/>
                  </a:lnTo>
                  <a:cubicBezTo>
                    <a:pt x="34" y="34"/>
                    <a:pt x="67" y="0"/>
                    <a:pt x="111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87;p39">
              <a:extLst>
                <a:ext uri="{FF2B5EF4-FFF2-40B4-BE49-F238E27FC236}">
                  <a16:creationId xmlns:a16="http://schemas.microsoft.com/office/drawing/2014/main" id="{13A2085A-6C13-8FE6-42FB-302BAC2AEB9F}"/>
                </a:ext>
              </a:extLst>
            </p:cNvPr>
            <p:cNvSpPr/>
            <p:nvPr/>
          </p:nvSpPr>
          <p:spPr>
            <a:xfrm>
              <a:off x="1898973" y="2365382"/>
              <a:ext cx="18108" cy="177839"/>
            </a:xfrm>
            <a:custGeom>
              <a:avLst/>
              <a:gdLst/>
              <a:ahLst/>
              <a:cxnLst/>
              <a:rect l="l" t="t" r="r" b="b"/>
              <a:pathLst>
                <a:path w="123" h="1208" extrusionOk="0">
                  <a:moveTo>
                    <a:pt x="48" y="1"/>
                  </a:moveTo>
                  <a:cubicBezTo>
                    <a:pt x="43" y="1"/>
                    <a:pt x="39" y="1"/>
                    <a:pt x="34" y="3"/>
                  </a:cubicBezTo>
                  <a:lnTo>
                    <a:pt x="1" y="3"/>
                  </a:lnTo>
                  <a:cubicBezTo>
                    <a:pt x="45" y="3"/>
                    <a:pt x="89" y="36"/>
                    <a:pt x="89" y="80"/>
                  </a:cubicBezTo>
                  <a:lnTo>
                    <a:pt x="89" y="1119"/>
                  </a:lnTo>
                  <a:cubicBezTo>
                    <a:pt x="78" y="1164"/>
                    <a:pt x="45" y="1208"/>
                    <a:pt x="1" y="1208"/>
                  </a:cubicBezTo>
                  <a:lnTo>
                    <a:pt x="34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8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88;p39">
              <a:extLst>
                <a:ext uri="{FF2B5EF4-FFF2-40B4-BE49-F238E27FC236}">
                  <a16:creationId xmlns:a16="http://schemas.microsoft.com/office/drawing/2014/main" id="{70D13CA9-55D2-2F4E-3EA8-FED242BAF9C1}"/>
                </a:ext>
              </a:extLst>
            </p:cNvPr>
            <p:cNvSpPr/>
            <p:nvPr/>
          </p:nvSpPr>
          <p:spPr>
            <a:xfrm>
              <a:off x="1752492" y="2364057"/>
              <a:ext cx="159731" cy="177544"/>
            </a:xfrm>
            <a:custGeom>
              <a:avLst/>
              <a:gdLst/>
              <a:ahLst/>
              <a:cxnLst/>
              <a:rect l="l" t="t" r="r" b="b"/>
              <a:pathLst>
                <a:path w="1085" h="1206" extrusionOk="0">
                  <a:moveTo>
                    <a:pt x="78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78" y="1206"/>
                  </a:cubicBezTo>
                  <a:lnTo>
                    <a:pt x="996" y="1206"/>
                  </a:lnTo>
                  <a:cubicBezTo>
                    <a:pt x="1040" y="1206"/>
                    <a:pt x="1084" y="1173"/>
                    <a:pt x="1084" y="1128"/>
                  </a:cubicBezTo>
                  <a:lnTo>
                    <a:pt x="1084" y="89"/>
                  </a:lnTo>
                  <a:cubicBezTo>
                    <a:pt x="1084" y="34"/>
                    <a:pt x="1040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89;p39">
              <a:extLst>
                <a:ext uri="{FF2B5EF4-FFF2-40B4-BE49-F238E27FC236}">
                  <a16:creationId xmlns:a16="http://schemas.microsoft.com/office/drawing/2014/main" id="{563452AC-F8FF-2FDF-2E7A-D9092C01F8F8}"/>
                </a:ext>
              </a:extLst>
            </p:cNvPr>
            <p:cNvSpPr/>
            <p:nvPr/>
          </p:nvSpPr>
          <p:spPr>
            <a:xfrm>
              <a:off x="3429152" y="2364057"/>
              <a:ext cx="18108" cy="177544"/>
            </a:xfrm>
            <a:custGeom>
              <a:avLst/>
              <a:gdLst/>
              <a:ahLst/>
              <a:cxnLst/>
              <a:rect l="l" t="t" r="r" b="b"/>
              <a:pathLst>
                <a:path w="123" h="1206" extrusionOk="0">
                  <a:moveTo>
                    <a:pt x="89" y="0"/>
                  </a:moveTo>
                  <a:cubicBezTo>
                    <a:pt x="34" y="0"/>
                    <a:pt x="1" y="34"/>
                    <a:pt x="1" y="89"/>
                  </a:cubicBezTo>
                  <a:lnTo>
                    <a:pt x="1" y="1128"/>
                  </a:lnTo>
                  <a:cubicBezTo>
                    <a:pt x="1" y="1173"/>
                    <a:pt x="34" y="1206"/>
                    <a:pt x="89" y="1206"/>
                  </a:cubicBezTo>
                  <a:lnTo>
                    <a:pt x="123" y="1206"/>
                  </a:lnTo>
                  <a:cubicBezTo>
                    <a:pt x="78" y="1206"/>
                    <a:pt x="45" y="1173"/>
                    <a:pt x="45" y="1128"/>
                  </a:cubicBezTo>
                  <a:lnTo>
                    <a:pt x="45" y="89"/>
                  </a:lnTo>
                  <a:cubicBezTo>
                    <a:pt x="45" y="34"/>
                    <a:pt x="78" y="0"/>
                    <a:pt x="123" y="0"/>
                  </a:cubicBezTo>
                  <a:close/>
                </a:path>
              </a:pathLst>
            </a:custGeom>
            <a:solidFill>
              <a:srgbClr val="82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90;p39">
              <a:extLst>
                <a:ext uri="{FF2B5EF4-FFF2-40B4-BE49-F238E27FC236}">
                  <a16:creationId xmlns:a16="http://schemas.microsoft.com/office/drawing/2014/main" id="{364CDA0E-01D8-7A86-15F0-DDFD47D02939}"/>
                </a:ext>
              </a:extLst>
            </p:cNvPr>
            <p:cNvSpPr/>
            <p:nvPr/>
          </p:nvSpPr>
          <p:spPr>
            <a:xfrm>
              <a:off x="3582258" y="2365382"/>
              <a:ext cx="17961" cy="177839"/>
            </a:xfrm>
            <a:custGeom>
              <a:avLst/>
              <a:gdLst/>
              <a:ahLst/>
              <a:cxnLst/>
              <a:rect l="l" t="t" r="r" b="b"/>
              <a:pathLst>
                <a:path w="122" h="1208" extrusionOk="0">
                  <a:moveTo>
                    <a:pt x="47" y="1"/>
                  </a:moveTo>
                  <a:cubicBezTo>
                    <a:pt x="43" y="1"/>
                    <a:pt x="38" y="1"/>
                    <a:pt x="33" y="3"/>
                  </a:cubicBezTo>
                  <a:lnTo>
                    <a:pt x="0" y="3"/>
                  </a:lnTo>
                  <a:cubicBezTo>
                    <a:pt x="45" y="3"/>
                    <a:pt x="78" y="36"/>
                    <a:pt x="89" y="80"/>
                  </a:cubicBezTo>
                  <a:lnTo>
                    <a:pt x="89" y="1119"/>
                  </a:lnTo>
                  <a:cubicBezTo>
                    <a:pt x="78" y="1164"/>
                    <a:pt x="45" y="1208"/>
                    <a:pt x="0" y="1208"/>
                  </a:cubicBezTo>
                  <a:lnTo>
                    <a:pt x="33" y="1208"/>
                  </a:lnTo>
                  <a:cubicBezTo>
                    <a:pt x="78" y="1208"/>
                    <a:pt x="122" y="1164"/>
                    <a:pt x="122" y="1119"/>
                  </a:cubicBezTo>
                  <a:lnTo>
                    <a:pt x="122" y="80"/>
                  </a:lnTo>
                  <a:cubicBezTo>
                    <a:pt x="122" y="40"/>
                    <a:pt x="87" y="1"/>
                    <a:pt x="47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91;p39">
              <a:extLst>
                <a:ext uri="{FF2B5EF4-FFF2-40B4-BE49-F238E27FC236}">
                  <a16:creationId xmlns:a16="http://schemas.microsoft.com/office/drawing/2014/main" id="{AF64A4E8-FBA4-AC7C-1C60-C05C984098F2}"/>
                </a:ext>
              </a:extLst>
            </p:cNvPr>
            <p:cNvSpPr/>
            <p:nvPr/>
          </p:nvSpPr>
          <p:spPr>
            <a:xfrm>
              <a:off x="3435777" y="2364057"/>
              <a:ext cx="157964" cy="177544"/>
            </a:xfrm>
            <a:custGeom>
              <a:avLst/>
              <a:gdLst/>
              <a:ahLst/>
              <a:cxnLst/>
              <a:rect l="l" t="t" r="r" b="b"/>
              <a:pathLst>
                <a:path w="1073" h="1206" extrusionOk="0">
                  <a:moveTo>
                    <a:pt x="78" y="0"/>
                  </a:moveTo>
                  <a:cubicBezTo>
                    <a:pt x="33" y="0"/>
                    <a:pt x="0" y="34"/>
                    <a:pt x="0" y="89"/>
                  </a:cubicBezTo>
                  <a:lnTo>
                    <a:pt x="0" y="1128"/>
                  </a:lnTo>
                  <a:cubicBezTo>
                    <a:pt x="0" y="1173"/>
                    <a:pt x="33" y="1206"/>
                    <a:pt x="78" y="1206"/>
                  </a:cubicBezTo>
                  <a:lnTo>
                    <a:pt x="995" y="1206"/>
                  </a:lnTo>
                  <a:cubicBezTo>
                    <a:pt x="1040" y="1206"/>
                    <a:pt x="1073" y="1173"/>
                    <a:pt x="1073" y="1128"/>
                  </a:cubicBezTo>
                  <a:lnTo>
                    <a:pt x="1073" y="89"/>
                  </a:lnTo>
                  <a:cubicBezTo>
                    <a:pt x="1073" y="34"/>
                    <a:pt x="1040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92;p39">
              <a:extLst>
                <a:ext uri="{FF2B5EF4-FFF2-40B4-BE49-F238E27FC236}">
                  <a16:creationId xmlns:a16="http://schemas.microsoft.com/office/drawing/2014/main" id="{C5B226CE-DF97-2353-DC79-99CEE6DE159C}"/>
                </a:ext>
              </a:extLst>
            </p:cNvPr>
            <p:cNvSpPr/>
            <p:nvPr/>
          </p:nvSpPr>
          <p:spPr>
            <a:xfrm>
              <a:off x="323304" y="2570750"/>
              <a:ext cx="240995" cy="117332"/>
            </a:xfrm>
            <a:custGeom>
              <a:avLst/>
              <a:gdLst/>
              <a:ahLst/>
              <a:cxnLst/>
              <a:rect l="l" t="t" r="r" b="b"/>
              <a:pathLst>
                <a:path w="1637" h="797" extrusionOk="0">
                  <a:moveTo>
                    <a:pt x="210" y="1"/>
                  </a:moveTo>
                  <a:cubicBezTo>
                    <a:pt x="100" y="1"/>
                    <a:pt x="0" y="100"/>
                    <a:pt x="0" y="211"/>
                  </a:cubicBezTo>
                  <a:lnTo>
                    <a:pt x="0" y="587"/>
                  </a:lnTo>
                  <a:cubicBezTo>
                    <a:pt x="0" y="708"/>
                    <a:pt x="100" y="797"/>
                    <a:pt x="210" y="797"/>
                  </a:cubicBezTo>
                  <a:cubicBezTo>
                    <a:pt x="243" y="797"/>
                    <a:pt x="288" y="786"/>
                    <a:pt x="310" y="775"/>
                  </a:cubicBezTo>
                  <a:lnTo>
                    <a:pt x="1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93;p39">
              <a:extLst>
                <a:ext uri="{FF2B5EF4-FFF2-40B4-BE49-F238E27FC236}">
                  <a16:creationId xmlns:a16="http://schemas.microsoft.com/office/drawing/2014/main" id="{284D63EB-4384-AE4C-5123-9EC7461334E9}"/>
                </a:ext>
              </a:extLst>
            </p:cNvPr>
            <p:cNvSpPr/>
            <p:nvPr/>
          </p:nvSpPr>
          <p:spPr>
            <a:xfrm>
              <a:off x="344356" y="2601666"/>
              <a:ext cx="187408" cy="49023"/>
            </a:xfrm>
            <a:custGeom>
              <a:avLst/>
              <a:gdLst/>
              <a:ahLst/>
              <a:cxnLst/>
              <a:rect l="l" t="t" r="r" b="b"/>
              <a:pathLst>
                <a:path w="1273" h="333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222"/>
                  </a:lnTo>
                  <a:cubicBezTo>
                    <a:pt x="1" y="277"/>
                    <a:pt x="45" y="333"/>
                    <a:pt x="100" y="333"/>
                  </a:cubicBezTo>
                  <a:lnTo>
                    <a:pt x="686" y="33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DA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94;p39">
              <a:extLst>
                <a:ext uri="{FF2B5EF4-FFF2-40B4-BE49-F238E27FC236}">
                  <a16:creationId xmlns:a16="http://schemas.microsoft.com/office/drawing/2014/main" id="{674994EF-9D23-1C9A-D158-65A62A99A7FB}"/>
                </a:ext>
              </a:extLst>
            </p:cNvPr>
            <p:cNvSpPr/>
            <p:nvPr/>
          </p:nvSpPr>
          <p:spPr>
            <a:xfrm>
              <a:off x="317120" y="2554557"/>
              <a:ext cx="274855" cy="150456"/>
            </a:xfrm>
            <a:custGeom>
              <a:avLst/>
              <a:gdLst/>
              <a:ahLst/>
              <a:cxnLst/>
              <a:rect l="l" t="t" r="r" b="b"/>
              <a:pathLst>
                <a:path w="1867" h="1022" extrusionOk="0">
                  <a:moveTo>
                    <a:pt x="1745" y="111"/>
                  </a:moveTo>
                  <a:lnTo>
                    <a:pt x="418" y="885"/>
                  </a:lnTo>
                  <a:cubicBezTo>
                    <a:pt x="387" y="903"/>
                    <a:pt x="353" y="911"/>
                    <a:pt x="319" y="911"/>
                  </a:cubicBezTo>
                  <a:cubicBezTo>
                    <a:pt x="212" y="911"/>
                    <a:pt x="108" y="823"/>
                    <a:pt x="108" y="697"/>
                  </a:cubicBezTo>
                  <a:lnTo>
                    <a:pt x="108" y="321"/>
                  </a:lnTo>
                  <a:cubicBezTo>
                    <a:pt x="108" y="210"/>
                    <a:pt x="208" y="111"/>
                    <a:pt x="318" y="111"/>
                  </a:cubicBezTo>
                  <a:close/>
                  <a:moveTo>
                    <a:pt x="318" y="0"/>
                  </a:moveTo>
                  <a:cubicBezTo>
                    <a:pt x="142" y="0"/>
                    <a:pt x="9" y="144"/>
                    <a:pt x="9" y="321"/>
                  </a:cubicBezTo>
                  <a:lnTo>
                    <a:pt x="9" y="697"/>
                  </a:lnTo>
                  <a:cubicBezTo>
                    <a:pt x="1" y="887"/>
                    <a:pt x="147" y="1022"/>
                    <a:pt x="310" y="1022"/>
                  </a:cubicBezTo>
                  <a:cubicBezTo>
                    <a:pt x="364" y="1022"/>
                    <a:pt x="420" y="1007"/>
                    <a:pt x="473" y="973"/>
                  </a:cubicBezTo>
                  <a:lnTo>
                    <a:pt x="1800" y="210"/>
                  </a:lnTo>
                  <a:cubicBezTo>
                    <a:pt x="1844" y="188"/>
                    <a:pt x="1867" y="133"/>
                    <a:pt x="1855" y="89"/>
                  </a:cubicBezTo>
                  <a:cubicBezTo>
                    <a:pt x="1844" y="33"/>
                    <a:pt x="1800" y="0"/>
                    <a:pt x="1745" y="0"/>
                  </a:cubicBez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95;p39">
              <a:extLst>
                <a:ext uri="{FF2B5EF4-FFF2-40B4-BE49-F238E27FC236}">
                  <a16:creationId xmlns:a16="http://schemas.microsoft.com/office/drawing/2014/main" id="{6C9415F3-6674-0DC3-15CA-F5C358C5BDEF}"/>
                </a:ext>
              </a:extLst>
            </p:cNvPr>
            <p:cNvSpPr/>
            <p:nvPr/>
          </p:nvSpPr>
          <p:spPr>
            <a:xfrm>
              <a:off x="308582" y="2554557"/>
              <a:ext cx="273677" cy="149867"/>
            </a:xfrm>
            <a:custGeom>
              <a:avLst/>
              <a:gdLst/>
              <a:ahLst/>
              <a:cxnLst/>
              <a:rect l="l" t="t" r="r" b="b"/>
              <a:pathLst>
                <a:path w="1859" h="1018" extrusionOk="0">
                  <a:moveTo>
                    <a:pt x="1737" y="111"/>
                  </a:moveTo>
                  <a:lnTo>
                    <a:pt x="410" y="885"/>
                  </a:lnTo>
                  <a:cubicBezTo>
                    <a:pt x="376" y="896"/>
                    <a:pt x="343" y="907"/>
                    <a:pt x="310" y="907"/>
                  </a:cubicBezTo>
                  <a:cubicBezTo>
                    <a:pt x="200" y="907"/>
                    <a:pt x="100" y="818"/>
                    <a:pt x="100" y="697"/>
                  </a:cubicBezTo>
                  <a:lnTo>
                    <a:pt x="100" y="321"/>
                  </a:lnTo>
                  <a:cubicBezTo>
                    <a:pt x="100" y="210"/>
                    <a:pt x="200" y="111"/>
                    <a:pt x="310" y="111"/>
                  </a:cubicBezTo>
                  <a:close/>
                  <a:moveTo>
                    <a:pt x="310" y="0"/>
                  </a:moveTo>
                  <a:cubicBezTo>
                    <a:pt x="133" y="0"/>
                    <a:pt x="1" y="144"/>
                    <a:pt x="1" y="321"/>
                  </a:cubicBezTo>
                  <a:lnTo>
                    <a:pt x="1" y="697"/>
                  </a:lnTo>
                  <a:cubicBezTo>
                    <a:pt x="1" y="874"/>
                    <a:pt x="133" y="1017"/>
                    <a:pt x="310" y="1017"/>
                  </a:cubicBezTo>
                  <a:cubicBezTo>
                    <a:pt x="365" y="1017"/>
                    <a:pt x="421" y="1006"/>
                    <a:pt x="465" y="973"/>
                  </a:cubicBezTo>
                  <a:lnTo>
                    <a:pt x="1792" y="210"/>
                  </a:lnTo>
                  <a:cubicBezTo>
                    <a:pt x="1836" y="188"/>
                    <a:pt x="1858" y="133"/>
                    <a:pt x="1847" y="89"/>
                  </a:cubicBezTo>
                  <a:cubicBezTo>
                    <a:pt x="1836" y="33"/>
                    <a:pt x="1792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96;p39">
              <a:extLst>
                <a:ext uri="{FF2B5EF4-FFF2-40B4-BE49-F238E27FC236}">
                  <a16:creationId xmlns:a16="http://schemas.microsoft.com/office/drawing/2014/main" id="{B1268205-AA91-D232-87FA-47475C0C2A41}"/>
                </a:ext>
              </a:extLst>
            </p:cNvPr>
            <p:cNvSpPr/>
            <p:nvPr/>
          </p:nvSpPr>
          <p:spPr>
            <a:xfrm>
              <a:off x="337878" y="2570750"/>
              <a:ext cx="226421" cy="117332"/>
            </a:xfrm>
            <a:custGeom>
              <a:avLst/>
              <a:gdLst/>
              <a:ahLst/>
              <a:cxnLst/>
              <a:rect l="l" t="t" r="r" b="b"/>
              <a:pathLst>
                <a:path w="1538" h="797" extrusionOk="0">
                  <a:moveTo>
                    <a:pt x="1316" y="1"/>
                  </a:moveTo>
                  <a:lnTo>
                    <a:pt x="1" y="764"/>
                  </a:lnTo>
                  <a:cubicBezTo>
                    <a:pt x="34" y="786"/>
                    <a:pt x="67" y="797"/>
                    <a:pt x="111" y="797"/>
                  </a:cubicBezTo>
                  <a:cubicBezTo>
                    <a:pt x="144" y="797"/>
                    <a:pt x="189" y="786"/>
                    <a:pt x="211" y="775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97;p39">
              <a:extLst>
                <a:ext uri="{FF2B5EF4-FFF2-40B4-BE49-F238E27FC236}">
                  <a16:creationId xmlns:a16="http://schemas.microsoft.com/office/drawing/2014/main" id="{C3F11E7C-E3E5-0B4A-38EE-FB55BB2C41E6}"/>
                </a:ext>
              </a:extLst>
            </p:cNvPr>
            <p:cNvSpPr/>
            <p:nvPr/>
          </p:nvSpPr>
          <p:spPr>
            <a:xfrm>
              <a:off x="554435" y="2650248"/>
              <a:ext cx="3164735" cy="20022"/>
            </a:xfrm>
            <a:custGeom>
              <a:avLst/>
              <a:gdLst/>
              <a:ahLst/>
              <a:cxnLst/>
              <a:rect l="l" t="t" r="r" b="b"/>
              <a:pathLst>
                <a:path w="21497" h="136" extrusionOk="0">
                  <a:moveTo>
                    <a:pt x="21436" y="0"/>
                  </a:moveTo>
                  <a:cubicBezTo>
                    <a:pt x="21430" y="0"/>
                    <a:pt x="21425" y="1"/>
                    <a:pt x="21419" y="3"/>
                  </a:cubicBezTo>
                  <a:lnTo>
                    <a:pt x="78" y="3"/>
                  </a:lnTo>
                  <a:cubicBezTo>
                    <a:pt x="33" y="3"/>
                    <a:pt x="0" y="25"/>
                    <a:pt x="0" y="69"/>
                  </a:cubicBezTo>
                  <a:cubicBezTo>
                    <a:pt x="0" y="102"/>
                    <a:pt x="33" y="135"/>
                    <a:pt x="78" y="135"/>
                  </a:cubicBezTo>
                  <a:lnTo>
                    <a:pt x="21419" y="135"/>
                  </a:lnTo>
                  <a:cubicBezTo>
                    <a:pt x="21463" y="135"/>
                    <a:pt x="21496" y="102"/>
                    <a:pt x="21496" y="69"/>
                  </a:cubicBezTo>
                  <a:cubicBezTo>
                    <a:pt x="21496" y="31"/>
                    <a:pt x="21471" y="0"/>
                    <a:pt x="21436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98;p39">
              <a:extLst>
                <a:ext uri="{FF2B5EF4-FFF2-40B4-BE49-F238E27FC236}">
                  <a16:creationId xmlns:a16="http://schemas.microsoft.com/office/drawing/2014/main" id="{72670E75-F2BB-141F-4019-34EA14B6AC0B}"/>
                </a:ext>
              </a:extLst>
            </p:cNvPr>
            <p:cNvSpPr/>
            <p:nvPr/>
          </p:nvSpPr>
          <p:spPr>
            <a:xfrm>
              <a:off x="554435" y="2694560"/>
              <a:ext cx="3164735" cy="19580"/>
            </a:xfrm>
            <a:custGeom>
              <a:avLst/>
              <a:gdLst/>
              <a:ahLst/>
              <a:cxnLst/>
              <a:rect l="l" t="t" r="r" b="b"/>
              <a:pathLst>
                <a:path w="21497" h="133" extrusionOk="0">
                  <a:moveTo>
                    <a:pt x="78" y="0"/>
                  </a:moveTo>
                  <a:cubicBezTo>
                    <a:pt x="33" y="0"/>
                    <a:pt x="0" y="22"/>
                    <a:pt x="0" y="66"/>
                  </a:cubicBezTo>
                  <a:cubicBezTo>
                    <a:pt x="0" y="100"/>
                    <a:pt x="33" y="133"/>
                    <a:pt x="78" y="133"/>
                  </a:cubicBezTo>
                  <a:lnTo>
                    <a:pt x="21419" y="133"/>
                  </a:lnTo>
                  <a:cubicBezTo>
                    <a:pt x="21463" y="133"/>
                    <a:pt x="21496" y="100"/>
                    <a:pt x="21496" y="66"/>
                  </a:cubicBezTo>
                  <a:cubicBezTo>
                    <a:pt x="21496" y="22"/>
                    <a:pt x="21463" y="0"/>
                    <a:pt x="21419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99;p39">
              <a:extLst>
                <a:ext uri="{FF2B5EF4-FFF2-40B4-BE49-F238E27FC236}">
                  <a16:creationId xmlns:a16="http://schemas.microsoft.com/office/drawing/2014/main" id="{548745D9-1DB4-55ED-8BB7-80D6EDA7AECD}"/>
                </a:ext>
              </a:extLst>
            </p:cNvPr>
            <p:cNvSpPr/>
            <p:nvPr/>
          </p:nvSpPr>
          <p:spPr>
            <a:xfrm>
              <a:off x="538094" y="2650542"/>
              <a:ext cx="3163115" cy="19727"/>
            </a:xfrm>
            <a:custGeom>
              <a:avLst/>
              <a:gdLst/>
              <a:ahLst/>
              <a:cxnLst/>
              <a:rect l="l" t="t" r="r" b="b"/>
              <a:pathLst>
                <a:path w="21486" h="134" extrusionOk="0">
                  <a:moveTo>
                    <a:pt x="67" y="1"/>
                  </a:moveTo>
                  <a:cubicBezTo>
                    <a:pt x="34" y="1"/>
                    <a:pt x="1" y="23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lnTo>
                    <a:pt x="21419" y="133"/>
                  </a:lnTo>
                  <a:cubicBezTo>
                    <a:pt x="21452" y="133"/>
                    <a:pt x="21486" y="100"/>
                    <a:pt x="21486" y="67"/>
                  </a:cubicBezTo>
                  <a:cubicBezTo>
                    <a:pt x="21486" y="23"/>
                    <a:pt x="21452" y="1"/>
                    <a:pt x="2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700;p39">
              <a:extLst>
                <a:ext uri="{FF2B5EF4-FFF2-40B4-BE49-F238E27FC236}">
                  <a16:creationId xmlns:a16="http://schemas.microsoft.com/office/drawing/2014/main" id="{49DACB1C-1D7E-E1A0-03A4-F0A0385B872E}"/>
                </a:ext>
              </a:extLst>
            </p:cNvPr>
            <p:cNvSpPr/>
            <p:nvPr/>
          </p:nvSpPr>
          <p:spPr>
            <a:xfrm>
              <a:off x="538094" y="2694560"/>
              <a:ext cx="3163115" cy="19580"/>
            </a:xfrm>
            <a:custGeom>
              <a:avLst/>
              <a:gdLst/>
              <a:ahLst/>
              <a:cxnLst/>
              <a:rect l="l" t="t" r="r" b="b"/>
              <a:pathLst>
                <a:path w="21486" h="133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cubicBezTo>
                    <a:pt x="1" y="100"/>
                    <a:pt x="34" y="133"/>
                    <a:pt x="67" y="133"/>
                  </a:cubicBezTo>
                  <a:lnTo>
                    <a:pt x="21419" y="133"/>
                  </a:lnTo>
                  <a:cubicBezTo>
                    <a:pt x="21452" y="133"/>
                    <a:pt x="21486" y="100"/>
                    <a:pt x="21486" y="66"/>
                  </a:cubicBezTo>
                  <a:cubicBezTo>
                    <a:pt x="21486" y="22"/>
                    <a:pt x="21452" y="0"/>
                    <a:pt x="2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701;p39">
              <a:extLst>
                <a:ext uri="{FF2B5EF4-FFF2-40B4-BE49-F238E27FC236}">
                  <a16:creationId xmlns:a16="http://schemas.microsoft.com/office/drawing/2014/main" id="{C0321E07-D1DB-39FB-CC89-374FE7F17CCA}"/>
                </a:ext>
              </a:extLst>
            </p:cNvPr>
            <p:cNvSpPr/>
            <p:nvPr/>
          </p:nvSpPr>
          <p:spPr>
            <a:xfrm>
              <a:off x="1723195" y="2342858"/>
              <a:ext cx="19727" cy="495092"/>
            </a:xfrm>
            <a:custGeom>
              <a:avLst/>
              <a:gdLst/>
              <a:ahLst/>
              <a:cxnLst/>
              <a:rect l="l" t="t" r="r" b="b"/>
              <a:pathLst>
                <a:path w="134" h="3363" extrusionOk="0">
                  <a:moveTo>
                    <a:pt x="111" y="1"/>
                  </a:moveTo>
                  <a:cubicBezTo>
                    <a:pt x="56" y="1"/>
                    <a:pt x="1" y="45"/>
                    <a:pt x="1" y="100"/>
                  </a:cubicBezTo>
                  <a:lnTo>
                    <a:pt x="1" y="3252"/>
                  </a:lnTo>
                  <a:cubicBezTo>
                    <a:pt x="1" y="3307"/>
                    <a:pt x="56" y="3362"/>
                    <a:pt x="111" y="3362"/>
                  </a:cubicBezTo>
                  <a:lnTo>
                    <a:pt x="133" y="3362"/>
                  </a:lnTo>
                  <a:cubicBezTo>
                    <a:pt x="78" y="3362"/>
                    <a:pt x="23" y="3307"/>
                    <a:pt x="23" y="3252"/>
                  </a:cubicBezTo>
                  <a:lnTo>
                    <a:pt x="23" y="100"/>
                  </a:lnTo>
                  <a:cubicBezTo>
                    <a:pt x="23" y="45"/>
                    <a:pt x="78" y="1"/>
                    <a:pt x="13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702;p39">
              <a:extLst>
                <a:ext uri="{FF2B5EF4-FFF2-40B4-BE49-F238E27FC236}">
                  <a16:creationId xmlns:a16="http://schemas.microsoft.com/office/drawing/2014/main" id="{F6C4303F-7BA2-D9F7-0F7D-558D1204E3B5}"/>
                </a:ext>
              </a:extLst>
            </p:cNvPr>
            <p:cNvSpPr/>
            <p:nvPr/>
          </p:nvSpPr>
          <p:spPr>
            <a:xfrm>
              <a:off x="1916934" y="2338000"/>
              <a:ext cx="22966" cy="504809"/>
            </a:xfrm>
            <a:custGeom>
              <a:avLst/>
              <a:gdLst/>
              <a:ahLst/>
              <a:cxnLst/>
              <a:rect l="l" t="t" r="r" b="b"/>
              <a:pathLst>
                <a:path w="156" h="3429" extrusionOk="0">
                  <a:moveTo>
                    <a:pt x="0" y="1"/>
                  </a:moveTo>
                  <a:cubicBezTo>
                    <a:pt x="78" y="1"/>
                    <a:pt x="133" y="67"/>
                    <a:pt x="133" y="144"/>
                  </a:cubicBezTo>
                  <a:lnTo>
                    <a:pt x="133" y="3285"/>
                  </a:lnTo>
                  <a:cubicBezTo>
                    <a:pt x="133" y="3362"/>
                    <a:pt x="78" y="3428"/>
                    <a:pt x="0" y="3428"/>
                  </a:cubicBezTo>
                  <a:lnTo>
                    <a:pt x="23" y="3428"/>
                  </a:lnTo>
                  <a:cubicBezTo>
                    <a:pt x="100" y="3428"/>
                    <a:pt x="155" y="3362"/>
                    <a:pt x="155" y="3285"/>
                  </a:cubicBezTo>
                  <a:lnTo>
                    <a:pt x="155" y="133"/>
                  </a:lnTo>
                  <a:cubicBezTo>
                    <a:pt x="155" y="67"/>
                    <a:pt x="100" y="1"/>
                    <a:pt x="2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703;p39">
              <a:extLst>
                <a:ext uri="{FF2B5EF4-FFF2-40B4-BE49-F238E27FC236}">
                  <a16:creationId xmlns:a16="http://schemas.microsoft.com/office/drawing/2014/main" id="{513AD8D0-8B1B-D09F-6790-129F2A433105}"/>
                </a:ext>
              </a:extLst>
            </p:cNvPr>
            <p:cNvSpPr/>
            <p:nvPr/>
          </p:nvSpPr>
          <p:spPr>
            <a:xfrm>
              <a:off x="1719956" y="2338000"/>
              <a:ext cx="216704" cy="504809"/>
            </a:xfrm>
            <a:custGeom>
              <a:avLst/>
              <a:gdLst/>
              <a:ahLst/>
              <a:cxnLst/>
              <a:rect l="l" t="t" r="r" b="b"/>
              <a:pathLst>
                <a:path w="1472" h="3429" extrusionOk="0">
                  <a:moveTo>
                    <a:pt x="1338" y="34"/>
                  </a:moveTo>
                  <a:cubicBezTo>
                    <a:pt x="1394" y="34"/>
                    <a:pt x="1449" y="78"/>
                    <a:pt x="1449" y="133"/>
                  </a:cubicBezTo>
                  <a:lnTo>
                    <a:pt x="1449" y="3285"/>
                  </a:lnTo>
                  <a:cubicBezTo>
                    <a:pt x="1449" y="3340"/>
                    <a:pt x="1394" y="3395"/>
                    <a:pt x="1338" y="3395"/>
                  </a:cubicBezTo>
                  <a:lnTo>
                    <a:pt x="133" y="3395"/>
                  </a:lnTo>
                  <a:cubicBezTo>
                    <a:pt x="78" y="3395"/>
                    <a:pt x="23" y="3340"/>
                    <a:pt x="23" y="3285"/>
                  </a:cubicBezTo>
                  <a:lnTo>
                    <a:pt x="23" y="133"/>
                  </a:lnTo>
                  <a:cubicBezTo>
                    <a:pt x="23" y="78"/>
                    <a:pt x="78" y="34"/>
                    <a:pt x="133" y="34"/>
                  </a:cubicBezTo>
                  <a:close/>
                  <a:moveTo>
                    <a:pt x="133" y="1"/>
                  </a:moveTo>
                  <a:cubicBezTo>
                    <a:pt x="56" y="1"/>
                    <a:pt x="0" y="67"/>
                    <a:pt x="0" y="144"/>
                  </a:cubicBezTo>
                  <a:lnTo>
                    <a:pt x="0" y="3285"/>
                  </a:lnTo>
                  <a:cubicBezTo>
                    <a:pt x="0" y="3362"/>
                    <a:pt x="56" y="3428"/>
                    <a:pt x="133" y="3428"/>
                  </a:cubicBezTo>
                  <a:lnTo>
                    <a:pt x="1338" y="3428"/>
                  </a:lnTo>
                  <a:cubicBezTo>
                    <a:pt x="1416" y="3428"/>
                    <a:pt x="1471" y="3362"/>
                    <a:pt x="1471" y="3285"/>
                  </a:cubicBezTo>
                  <a:lnTo>
                    <a:pt x="1471" y="133"/>
                  </a:lnTo>
                  <a:cubicBezTo>
                    <a:pt x="1471" y="67"/>
                    <a:pt x="1416" y="1"/>
                    <a:pt x="1338" y="1"/>
                  </a:cubicBez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704;p39">
              <a:extLst>
                <a:ext uri="{FF2B5EF4-FFF2-40B4-BE49-F238E27FC236}">
                  <a16:creationId xmlns:a16="http://schemas.microsoft.com/office/drawing/2014/main" id="{1A58CBBF-117B-D7CD-60EA-7E500217C84A}"/>
                </a:ext>
              </a:extLst>
            </p:cNvPr>
            <p:cNvSpPr/>
            <p:nvPr/>
          </p:nvSpPr>
          <p:spPr>
            <a:xfrm>
              <a:off x="3406481" y="2342858"/>
              <a:ext cx="19580" cy="495092"/>
            </a:xfrm>
            <a:custGeom>
              <a:avLst/>
              <a:gdLst/>
              <a:ahLst/>
              <a:cxnLst/>
              <a:rect l="l" t="t" r="r" b="b"/>
              <a:pathLst>
                <a:path w="133" h="3363" extrusionOk="0">
                  <a:moveTo>
                    <a:pt x="111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3252"/>
                  </a:lnTo>
                  <a:cubicBezTo>
                    <a:pt x="0" y="3307"/>
                    <a:pt x="44" y="3362"/>
                    <a:pt x="111" y="3362"/>
                  </a:cubicBezTo>
                  <a:lnTo>
                    <a:pt x="133" y="3362"/>
                  </a:lnTo>
                  <a:cubicBezTo>
                    <a:pt x="66" y="3362"/>
                    <a:pt x="22" y="3307"/>
                    <a:pt x="22" y="3252"/>
                  </a:cubicBezTo>
                  <a:lnTo>
                    <a:pt x="22" y="100"/>
                  </a:lnTo>
                  <a:cubicBezTo>
                    <a:pt x="22" y="45"/>
                    <a:pt x="66" y="1"/>
                    <a:pt x="13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705;p39">
              <a:extLst>
                <a:ext uri="{FF2B5EF4-FFF2-40B4-BE49-F238E27FC236}">
                  <a16:creationId xmlns:a16="http://schemas.microsoft.com/office/drawing/2014/main" id="{D93FB57F-1A1D-8BD5-E5BA-F3AF773637CB}"/>
                </a:ext>
              </a:extLst>
            </p:cNvPr>
            <p:cNvSpPr/>
            <p:nvPr/>
          </p:nvSpPr>
          <p:spPr>
            <a:xfrm>
              <a:off x="3600072" y="2338000"/>
              <a:ext cx="22966" cy="504809"/>
            </a:xfrm>
            <a:custGeom>
              <a:avLst/>
              <a:gdLst/>
              <a:ahLst/>
              <a:cxnLst/>
              <a:rect l="l" t="t" r="r" b="b"/>
              <a:pathLst>
                <a:path w="156" h="3429" extrusionOk="0">
                  <a:moveTo>
                    <a:pt x="1" y="1"/>
                  </a:moveTo>
                  <a:cubicBezTo>
                    <a:pt x="78" y="1"/>
                    <a:pt x="134" y="67"/>
                    <a:pt x="134" y="144"/>
                  </a:cubicBezTo>
                  <a:lnTo>
                    <a:pt x="134" y="3285"/>
                  </a:lnTo>
                  <a:cubicBezTo>
                    <a:pt x="134" y="3362"/>
                    <a:pt x="78" y="3428"/>
                    <a:pt x="1" y="3428"/>
                  </a:cubicBezTo>
                  <a:lnTo>
                    <a:pt x="23" y="3428"/>
                  </a:lnTo>
                  <a:cubicBezTo>
                    <a:pt x="100" y="3428"/>
                    <a:pt x="156" y="3362"/>
                    <a:pt x="156" y="3285"/>
                  </a:cubicBezTo>
                  <a:lnTo>
                    <a:pt x="156" y="133"/>
                  </a:lnTo>
                  <a:cubicBezTo>
                    <a:pt x="156" y="67"/>
                    <a:pt x="100" y="1"/>
                    <a:pt x="2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706;p39">
              <a:extLst>
                <a:ext uri="{FF2B5EF4-FFF2-40B4-BE49-F238E27FC236}">
                  <a16:creationId xmlns:a16="http://schemas.microsoft.com/office/drawing/2014/main" id="{BEF503C0-D8EE-DA97-9420-BC1D52F87535}"/>
                </a:ext>
              </a:extLst>
            </p:cNvPr>
            <p:cNvSpPr/>
            <p:nvPr/>
          </p:nvSpPr>
          <p:spPr>
            <a:xfrm>
              <a:off x="3401475" y="2338000"/>
              <a:ext cx="218324" cy="504809"/>
            </a:xfrm>
            <a:custGeom>
              <a:avLst/>
              <a:gdLst/>
              <a:ahLst/>
              <a:cxnLst/>
              <a:rect l="l" t="t" r="r" b="b"/>
              <a:pathLst>
                <a:path w="1483" h="3429" extrusionOk="0">
                  <a:moveTo>
                    <a:pt x="1350" y="34"/>
                  </a:moveTo>
                  <a:cubicBezTo>
                    <a:pt x="1405" y="34"/>
                    <a:pt x="1449" y="78"/>
                    <a:pt x="1449" y="133"/>
                  </a:cubicBezTo>
                  <a:lnTo>
                    <a:pt x="1449" y="3285"/>
                  </a:lnTo>
                  <a:cubicBezTo>
                    <a:pt x="1449" y="3340"/>
                    <a:pt x="1405" y="3395"/>
                    <a:pt x="1350" y="3395"/>
                  </a:cubicBezTo>
                  <a:lnTo>
                    <a:pt x="145" y="3395"/>
                  </a:lnTo>
                  <a:cubicBezTo>
                    <a:pt x="78" y="3395"/>
                    <a:pt x="34" y="3340"/>
                    <a:pt x="34" y="3285"/>
                  </a:cubicBezTo>
                  <a:lnTo>
                    <a:pt x="34" y="133"/>
                  </a:lnTo>
                  <a:cubicBezTo>
                    <a:pt x="34" y="78"/>
                    <a:pt x="78" y="34"/>
                    <a:pt x="145" y="34"/>
                  </a:cubicBezTo>
                  <a:close/>
                  <a:moveTo>
                    <a:pt x="145" y="1"/>
                  </a:moveTo>
                  <a:cubicBezTo>
                    <a:pt x="67" y="1"/>
                    <a:pt x="1" y="67"/>
                    <a:pt x="1" y="144"/>
                  </a:cubicBezTo>
                  <a:lnTo>
                    <a:pt x="1" y="3285"/>
                  </a:lnTo>
                  <a:cubicBezTo>
                    <a:pt x="1" y="3362"/>
                    <a:pt x="67" y="3428"/>
                    <a:pt x="145" y="3428"/>
                  </a:cubicBezTo>
                  <a:lnTo>
                    <a:pt x="1350" y="3428"/>
                  </a:lnTo>
                  <a:cubicBezTo>
                    <a:pt x="1427" y="3428"/>
                    <a:pt x="1483" y="3362"/>
                    <a:pt x="1483" y="3285"/>
                  </a:cubicBezTo>
                  <a:lnTo>
                    <a:pt x="1483" y="133"/>
                  </a:lnTo>
                  <a:cubicBezTo>
                    <a:pt x="1483" y="67"/>
                    <a:pt x="1416" y="1"/>
                    <a:pt x="1350" y="1"/>
                  </a:cubicBezTo>
                  <a:close/>
                </a:path>
              </a:pathLst>
            </a:custGeom>
            <a:solidFill>
              <a:srgbClr val="A4A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707;p39">
              <a:extLst>
                <a:ext uri="{FF2B5EF4-FFF2-40B4-BE49-F238E27FC236}">
                  <a16:creationId xmlns:a16="http://schemas.microsoft.com/office/drawing/2014/main" id="{75EA125C-055F-C299-A791-CA083F316BE6}"/>
                </a:ext>
              </a:extLst>
            </p:cNvPr>
            <p:cNvSpPr/>
            <p:nvPr/>
          </p:nvSpPr>
          <p:spPr>
            <a:xfrm>
              <a:off x="4021703" y="2316800"/>
              <a:ext cx="14869" cy="397340"/>
            </a:xfrm>
            <a:custGeom>
              <a:avLst/>
              <a:gdLst/>
              <a:ahLst/>
              <a:cxnLst/>
              <a:rect l="l" t="t" r="r" b="b"/>
              <a:pathLst>
                <a:path w="101" h="2699" extrusionOk="0">
                  <a:moveTo>
                    <a:pt x="1" y="1"/>
                  </a:moveTo>
                  <a:lnTo>
                    <a:pt x="1" y="2699"/>
                  </a:lnTo>
                  <a:lnTo>
                    <a:pt x="100" y="269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708;p39">
              <a:extLst>
                <a:ext uri="{FF2B5EF4-FFF2-40B4-BE49-F238E27FC236}">
                  <a16:creationId xmlns:a16="http://schemas.microsoft.com/office/drawing/2014/main" id="{751D8161-34CE-1870-6E0F-176F9CD7C866}"/>
                </a:ext>
              </a:extLst>
            </p:cNvPr>
            <p:cNvSpPr/>
            <p:nvPr/>
          </p:nvSpPr>
          <p:spPr>
            <a:xfrm>
              <a:off x="3823106" y="2316800"/>
              <a:ext cx="198744" cy="397340"/>
            </a:xfrm>
            <a:custGeom>
              <a:avLst/>
              <a:gdLst/>
              <a:ahLst/>
              <a:cxnLst/>
              <a:rect l="l" t="t" r="r" b="b"/>
              <a:pathLst>
                <a:path w="1350" h="2699" extrusionOk="0">
                  <a:moveTo>
                    <a:pt x="1" y="1"/>
                  </a:moveTo>
                  <a:lnTo>
                    <a:pt x="1" y="2699"/>
                  </a:lnTo>
                  <a:lnTo>
                    <a:pt x="1350" y="269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709;p39">
            <a:extLst>
              <a:ext uri="{FF2B5EF4-FFF2-40B4-BE49-F238E27FC236}">
                <a16:creationId xmlns:a16="http://schemas.microsoft.com/office/drawing/2014/main" id="{8284B139-1B9A-68BF-1EC2-C07769995693}"/>
              </a:ext>
            </a:extLst>
          </p:cNvPr>
          <p:cNvGrpSpPr/>
          <p:nvPr/>
        </p:nvGrpSpPr>
        <p:grpSpPr>
          <a:xfrm>
            <a:off x="-657980" y="4422312"/>
            <a:ext cx="9966245" cy="1555435"/>
            <a:chOff x="-657980" y="4445837"/>
            <a:chExt cx="9966245" cy="1555435"/>
          </a:xfrm>
        </p:grpSpPr>
        <p:grpSp>
          <p:nvGrpSpPr>
            <p:cNvPr id="1274" name="Google Shape;1710;p39">
              <a:extLst>
                <a:ext uri="{FF2B5EF4-FFF2-40B4-BE49-F238E27FC236}">
                  <a16:creationId xmlns:a16="http://schemas.microsoft.com/office/drawing/2014/main" id="{5733ECF4-A65B-4A6A-79D2-3DC08348D436}"/>
                </a:ext>
              </a:extLst>
            </p:cNvPr>
            <p:cNvGrpSpPr/>
            <p:nvPr/>
          </p:nvGrpSpPr>
          <p:grpSpPr>
            <a:xfrm flipH="1">
              <a:off x="6319595" y="4445837"/>
              <a:ext cx="2988670" cy="1555435"/>
              <a:chOff x="247500" y="3377600"/>
              <a:chExt cx="2497635" cy="1299879"/>
            </a:xfrm>
          </p:grpSpPr>
          <p:sp>
            <p:nvSpPr>
              <p:cNvPr id="1374" name="Google Shape;1711;p39">
                <a:extLst>
                  <a:ext uri="{FF2B5EF4-FFF2-40B4-BE49-F238E27FC236}">
                    <a16:creationId xmlns:a16="http://schemas.microsoft.com/office/drawing/2014/main" id="{1BC37E55-D9FC-917C-B48E-3E9749B0F0DF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712;p39">
                <a:extLst>
                  <a:ext uri="{FF2B5EF4-FFF2-40B4-BE49-F238E27FC236}">
                    <a16:creationId xmlns:a16="http://schemas.microsoft.com/office/drawing/2014/main" id="{30AE7CBF-A366-9D71-0215-1E7846C8E16D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713;p39">
                <a:extLst>
                  <a:ext uri="{FF2B5EF4-FFF2-40B4-BE49-F238E27FC236}">
                    <a16:creationId xmlns:a16="http://schemas.microsoft.com/office/drawing/2014/main" id="{819372A5-819A-7A73-62A5-D691E12093D6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714;p39">
                <a:extLst>
                  <a:ext uri="{FF2B5EF4-FFF2-40B4-BE49-F238E27FC236}">
                    <a16:creationId xmlns:a16="http://schemas.microsoft.com/office/drawing/2014/main" id="{62BA98E7-8C95-CE00-4B46-C56B587AD7B9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715;p39">
                <a:extLst>
                  <a:ext uri="{FF2B5EF4-FFF2-40B4-BE49-F238E27FC236}">
                    <a16:creationId xmlns:a16="http://schemas.microsoft.com/office/drawing/2014/main" id="{4C22DB19-5C70-B47A-3BC6-889F210E9E55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716;p39">
                <a:extLst>
                  <a:ext uri="{FF2B5EF4-FFF2-40B4-BE49-F238E27FC236}">
                    <a16:creationId xmlns:a16="http://schemas.microsoft.com/office/drawing/2014/main" id="{0C346984-E844-2478-7B27-E8D883EBE15A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717;p39">
                <a:extLst>
                  <a:ext uri="{FF2B5EF4-FFF2-40B4-BE49-F238E27FC236}">
                    <a16:creationId xmlns:a16="http://schemas.microsoft.com/office/drawing/2014/main" id="{219ACD11-94FA-8A0E-77D3-FB6D29C194E8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718;p39">
                <a:extLst>
                  <a:ext uri="{FF2B5EF4-FFF2-40B4-BE49-F238E27FC236}">
                    <a16:creationId xmlns:a16="http://schemas.microsoft.com/office/drawing/2014/main" id="{CA0789A9-1768-DCCF-E082-42A07F068289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719;p39">
                <a:extLst>
                  <a:ext uri="{FF2B5EF4-FFF2-40B4-BE49-F238E27FC236}">
                    <a16:creationId xmlns:a16="http://schemas.microsoft.com/office/drawing/2014/main" id="{3367C7F6-92AB-6BEC-18BF-EDDB6AA112E9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720;p39">
                <a:extLst>
                  <a:ext uri="{FF2B5EF4-FFF2-40B4-BE49-F238E27FC236}">
                    <a16:creationId xmlns:a16="http://schemas.microsoft.com/office/drawing/2014/main" id="{92910B44-CFDB-7BB6-D00F-FEEC2469B43D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721;p39">
                <a:extLst>
                  <a:ext uri="{FF2B5EF4-FFF2-40B4-BE49-F238E27FC236}">
                    <a16:creationId xmlns:a16="http://schemas.microsoft.com/office/drawing/2014/main" id="{D0C71CD5-D99F-A4CC-2E42-ED7DD8A1CD26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722;p39">
                <a:extLst>
                  <a:ext uri="{FF2B5EF4-FFF2-40B4-BE49-F238E27FC236}">
                    <a16:creationId xmlns:a16="http://schemas.microsoft.com/office/drawing/2014/main" id="{1AA720E1-A5E9-AEFF-51FC-1B945F98C454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723;p39">
                <a:extLst>
                  <a:ext uri="{FF2B5EF4-FFF2-40B4-BE49-F238E27FC236}">
                    <a16:creationId xmlns:a16="http://schemas.microsoft.com/office/drawing/2014/main" id="{D9AB41EA-4C99-9F7A-4F18-014E72BC2634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724;p39">
                <a:extLst>
                  <a:ext uri="{FF2B5EF4-FFF2-40B4-BE49-F238E27FC236}">
                    <a16:creationId xmlns:a16="http://schemas.microsoft.com/office/drawing/2014/main" id="{5858BCE1-9183-36D1-BF17-B60A5D3570F0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725;p39">
                <a:extLst>
                  <a:ext uri="{FF2B5EF4-FFF2-40B4-BE49-F238E27FC236}">
                    <a16:creationId xmlns:a16="http://schemas.microsoft.com/office/drawing/2014/main" id="{A4387175-E751-81E3-BC7F-57CE7594318F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726;p39">
                <a:extLst>
                  <a:ext uri="{FF2B5EF4-FFF2-40B4-BE49-F238E27FC236}">
                    <a16:creationId xmlns:a16="http://schemas.microsoft.com/office/drawing/2014/main" id="{B2B3AD30-0416-74F0-9B64-BCD0BE8289DA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727;p39">
                <a:extLst>
                  <a:ext uri="{FF2B5EF4-FFF2-40B4-BE49-F238E27FC236}">
                    <a16:creationId xmlns:a16="http://schemas.microsoft.com/office/drawing/2014/main" id="{B55274A7-DDB5-507A-6691-82F717F233D5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728;p39">
                <a:extLst>
                  <a:ext uri="{FF2B5EF4-FFF2-40B4-BE49-F238E27FC236}">
                    <a16:creationId xmlns:a16="http://schemas.microsoft.com/office/drawing/2014/main" id="{5E47231E-C90A-6125-071F-DCA85D0F741F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729;p39">
                <a:extLst>
                  <a:ext uri="{FF2B5EF4-FFF2-40B4-BE49-F238E27FC236}">
                    <a16:creationId xmlns:a16="http://schemas.microsoft.com/office/drawing/2014/main" id="{F6A32673-D1D5-6468-E111-8956BD37C84F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730;p39">
                <a:extLst>
                  <a:ext uri="{FF2B5EF4-FFF2-40B4-BE49-F238E27FC236}">
                    <a16:creationId xmlns:a16="http://schemas.microsoft.com/office/drawing/2014/main" id="{D8C8C084-EE8C-D232-C722-52BCC76EDB8C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731;p39">
                <a:extLst>
                  <a:ext uri="{FF2B5EF4-FFF2-40B4-BE49-F238E27FC236}">
                    <a16:creationId xmlns:a16="http://schemas.microsoft.com/office/drawing/2014/main" id="{029E7995-3237-9657-0BF1-FCB100813B05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732;p39">
                <a:extLst>
                  <a:ext uri="{FF2B5EF4-FFF2-40B4-BE49-F238E27FC236}">
                    <a16:creationId xmlns:a16="http://schemas.microsoft.com/office/drawing/2014/main" id="{7191D7CF-5A4C-6D26-6C5E-9B472923C9B9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733;p39">
                <a:extLst>
                  <a:ext uri="{FF2B5EF4-FFF2-40B4-BE49-F238E27FC236}">
                    <a16:creationId xmlns:a16="http://schemas.microsoft.com/office/drawing/2014/main" id="{1DCE5431-493E-7101-3D6B-C46E5A1C91F7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734;p39">
                <a:extLst>
                  <a:ext uri="{FF2B5EF4-FFF2-40B4-BE49-F238E27FC236}">
                    <a16:creationId xmlns:a16="http://schemas.microsoft.com/office/drawing/2014/main" id="{47890229-25BE-7C46-63ED-FC8B93E710CC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735;p39">
                <a:extLst>
                  <a:ext uri="{FF2B5EF4-FFF2-40B4-BE49-F238E27FC236}">
                    <a16:creationId xmlns:a16="http://schemas.microsoft.com/office/drawing/2014/main" id="{38D269CA-175F-A63D-171E-487FE1C0CEB9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736;p39">
                <a:extLst>
                  <a:ext uri="{FF2B5EF4-FFF2-40B4-BE49-F238E27FC236}">
                    <a16:creationId xmlns:a16="http://schemas.microsoft.com/office/drawing/2014/main" id="{15F03754-9A43-864A-A50E-8029A69A780E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737;p39">
                <a:extLst>
                  <a:ext uri="{FF2B5EF4-FFF2-40B4-BE49-F238E27FC236}">
                    <a16:creationId xmlns:a16="http://schemas.microsoft.com/office/drawing/2014/main" id="{785DB281-D26F-78A3-FBE1-E3A33FA416C6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738;p39">
                <a:extLst>
                  <a:ext uri="{FF2B5EF4-FFF2-40B4-BE49-F238E27FC236}">
                    <a16:creationId xmlns:a16="http://schemas.microsoft.com/office/drawing/2014/main" id="{562A6C8D-B381-B5CE-B4C0-8543E21DEA2C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739;p39">
                <a:extLst>
                  <a:ext uri="{FF2B5EF4-FFF2-40B4-BE49-F238E27FC236}">
                    <a16:creationId xmlns:a16="http://schemas.microsoft.com/office/drawing/2014/main" id="{B2CA9E28-5AFD-89DD-4E82-4200A7BFA64D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740;p39">
                <a:extLst>
                  <a:ext uri="{FF2B5EF4-FFF2-40B4-BE49-F238E27FC236}">
                    <a16:creationId xmlns:a16="http://schemas.microsoft.com/office/drawing/2014/main" id="{26F930DC-E626-A7D9-D025-CD623490456A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741;p39">
                <a:extLst>
                  <a:ext uri="{FF2B5EF4-FFF2-40B4-BE49-F238E27FC236}">
                    <a16:creationId xmlns:a16="http://schemas.microsoft.com/office/drawing/2014/main" id="{60E3B9C7-5DD6-46F7-7E8A-A531088F2066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742;p39">
                <a:extLst>
                  <a:ext uri="{FF2B5EF4-FFF2-40B4-BE49-F238E27FC236}">
                    <a16:creationId xmlns:a16="http://schemas.microsoft.com/office/drawing/2014/main" id="{CEDB4269-54D4-E49B-4FD0-75F24E4C158E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743;p39">
                <a:extLst>
                  <a:ext uri="{FF2B5EF4-FFF2-40B4-BE49-F238E27FC236}">
                    <a16:creationId xmlns:a16="http://schemas.microsoft.com/office/drawing/2014/main" id="{3F084BA6-32C7-D41A-93C7-A663A6D1934F}"/>
                  </a:ext>
                </a:extLst>
              </p:cNvPr>
              <p:cNvSpPr/>
              <p:nvPr/>
            </p:nvSpPr>
            <p:spPr>
              <a:xfrm>
                <a:off x="232274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744;p39">
                <a:extLst>
                  <a:ext uri="{FF2B5EF4-FFF2-40B4-BE49-F238E27FC236}">
                    <a16:creationId xmlns:a16="http://schemas.microsoft.com/office/drawing/2014/main" id="{59086008-5851-1971-00E0-89C6C530CE6F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745;p39">
              <a:extLst>
                <a:ext uri="{FF2B5EF4-FFF2-40B4-BE49-F238E27FC236}">
                  <a16:creationId xmlns:a16="http://schemas.microsoft.com/office/drawing/2014/main" id="{93E20F94-8DDD-16F7-F426-C94D53ABCF33}"/>
                </a:ext>
              </a:extLst>
            </p:cNvPr>
            <p:cNvGrpSpPr/>
            <p:nvPr/>
          </p:nvGrpSpPr>
          <p:grpSpPr>
            <a:xfrm flipH="1">
              <a:off x="3990354" y="4445837"/>
              <a:ext cx="2988670" cy="1555435"/>
              <a:chOff x="2194050" y="3377600"/>
              <a:chExt cx="2497635" cy="1299879"/>
            </a:xfrm>
          </p:grpSpPr>
          <p:sp>
            <p:nvSpPr>
              <p:cNvPr id="1344" name="Google Shape;1746;p39">
                <a:extLst>
                  <a:ext uri="{FF2B5EF4-FFF2-40B4-BE49-F238E27FC236}">
                    <a16:creationId xmlns:a16="http://schemas.microsoft.com/office/drawing/2014/main" id="{2030B5E5-B26F-FA24-FB10-1883516E50D2}"/>
                  </a:ext>
                </a:extLst>
              </p:cNvPr>
              <p:cNvSpPr/>
              <p:nvPr/>
            </p:nvSpPr>
            <p:spPr>
              <a:xfrm>
                <a:off x="274005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747;p39">
                <a:extLst>
                  <a:ext uri="{FF2B5EF4-FFF2-40B4-BE49-F238E27FC236}">
                    <a16:creationId xmlns:a16="http://schemas.microsoft.com/office/drawing/2014/main" id="{307EE070-1783-1FD5-BDA9-780F52BAB213}"/>
                  </a:ext>
                </a:extLst>
              </p:cNvPr>
              <p:cNvSpPr/>
              <p:nvPr/>
            </p:nvSpPr>
            <p:spPr>
              <a:xfrm>
                <a:off x="225043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48;p39">
                <a:extLst>
                  <a:ext uri="{FF2B5EF4-FFF2-40B4-BE49-F238E27FC236}">
                    <a16:creationId xmlns:a16="http://schemas.microsoft.com/office/drawing/2014/main" id="{3714D9F1-3AA5-E263-6212-1943B6178CDB}"/>
                  </a:ext>
                </a:extLst>
              </p:cNvPr>
              <p:cNvSpPr/>
              <p:nvPr/>
            </p:nvSpPr>
            <p:spPr>
              <a:xfrm>
                <a:off x="219405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49;p39">
                <a:extLst>
                  <a:ext uri="{FF2B5EF4-FFF2-40B4-BE49-F238E27FC236}">
                    <a16:creationId xmlns:a16="http://schemas.microsoft.com/office/drawing/2014/main" id="{CDAD63B5-4D45-4C43-986D-817FB3BD3BB1}"/>
                  </a:ext>
                </a:extLst>
              </p:cNvPr>
              <p:cNvSpPr/>
              <p:nvPr/>
            </p:nvSpPr>
            <p:spPr>
              <a:xfrm>
                <a:off x="219405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50;p39">
                <a:extLst>
                  <a:ext uri="{FF2B5EF4-FFF2-40B4-BE49-F238E27FC236}">
                    <a16:creationId xmlns:a16="http://schemas.microsoft.com/office/drawing/2014/main" id="{B670C8C2-664F-90BA-AC31-0CAC29540EBF}"/>
                  </a:ext>
                </a:extLst>
              </p:cNvPr>
              <p:cNvSpPr/>
              <p:nvPr/>
            </p:nvSpPr>
            <p:spPr>
              <a:xfrm>
                <a:off x="3232138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751;p39">
                <a:extLst>
                  <a:ext uri="{FF2B5EF4-FFF2-40B4-BE49-F238E27FC236}">
                    <a16:creationId xmlns:a16="http://schemas.microsoft.com/office/drawing/2014/main" id="{E92A8B28-D0B2-741F-041E-C9E8E35168DC}"/>
                  </a:ext>
                </a:extLst>
              </p:cNvPr>
              <p:cNvSpPr/>
              <p:nvPr/>
            </p:nvSpPr>
            <p:spPr>
              <a:xfrm>
                <a:off x="3503389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6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52;p39">
                <a:extLst>
                  <a:ext uri="{FF2B5EF4-FFF2-40B4-BE49-F238E27FC236}">
                    <a16:creationId xmlns:a16="http://schemas.microsoft.com/office/drawing/2014/main" id="{462329BC-07EC-383C-FF96-E52197874731}"/>
                  </a:ext>
                </a:extLst>
              </p:cNvPr>
              <p:cNvSpPr/>
              <p:nvPr/>
            </p:nvSpPr>
            <p:spPr>
              <a:xfrm>
                <a:off x="3293779" y="3999265"/>
                <a:ext cx="209768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17" y="598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753;p39">
                <a:extLst>
                  <a:ext uri="{FF2B5EF4-FFF2-40B4-BE49-F238E27FC236}">
                    <a16:creationId xmlns:a16="http://schemas.microsoft.com/office/drawing/2014/main" id="{96329C8D-6DB3-54E2-2657-CDE93E4888A8}"/>
                  </a:ext>
                </a:extLst>
              </p:cNvPr>
              <p:cNvSpPr/>
              <p:nvPr/>
            </p:nvSpPr>
            <p:spPr>
              <a:xfrm>
                <a:off x="3503389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754;p39">
                <a:extLst>
                  <a:ext uri="{FF2B5EF4-FFF2-40B4-BE49-F238E27FC236}">
                    <a16:creationId xmlns:a16="http://schemas.microsoft.com/office/drawing/2014/main" id="{BEE15064-FF78-2849-F740-603C18A71133}"/>
                  </a:ext>
                </a:extLst>
              </p:cNvPr>
              <p:cNvSpPr/>
              <p:nvPr/>
            </p:nvSpPr>
            <p:spPr>
              <a:xfrm>
                <a:off x="3293779" y="4094355"/>
                <a:ext cx="209768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17" y="3661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755;p39">
                <a:extLst>
                  <a:ext uri="{FF2B5EF4-FFF2-40B4-BE49-F238E27FC236}">
                    <a16:creationId xmlns:a16="http://schemas.microsoft.com/office/drawing/2014/main" id="{121C03AB-4878-94A0-DB38-E51EC27658F9}"/>
                  </a:ext>
                </a:extLst>
              </p:cNvPr>
              <p:cNvSpPr/>
              <p:nvPr/>
            </p:nvSpPr>
            <p:spPr>
              <a:xfrm>
                <a:off x="3503389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756;p39">
                <a:extLst>
                  <a:ext uri="{FF2B5EF4-FFF2-40B4-BE49-F238E27FC236}">
                    <a16:creationId xmlns:a16="http://schemas.microsoft.com/office/drawing/2014/main" id="{7D2C0F7C-5180-056E-37DF-ABDD53A190DA}"/>
                  </a:ext>
                </a:extLst>
              </p:cNvPr>
              <p:cNvSpPr/>
              <p:nvPr/>
            </p:nvSpPr>
            <p:spPr>
              <a:xfrm>
                <a:off x="414378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757;p39">
                <a:extLst>
                  <a:ext uri="{FF2B5EF4-FFF2-40B4-BE49-F238E27FC236}">
                    <a16:creationId xmlns:a16="http://schemas.microsoft.com/office/drawing/2014/main" id="{16F32F2B-6F55-923A-1515-1307DD237CC8}"/>
                  </a:ext>
                </a:extLst>
              </p:cNvPr>
              <p:cNvSpPr/>
              <p:nvPr/>
            </p:nvSpPr>
            <p:spPr>
              <a:xfrm>
                <a:off x="225043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758;p39">
                <a:extLst>
                  <a:ext uri="{FF2B5EF4-FFF2-40B4-BE49-F238E27FC236}">
                    <a16:creationId xmlns:a16="http://schemas.microsoft.com/office/drawing/2014/main" id="{5F3BBCEC-875A-8B73-0A4E-75F6D5C2DCCC}"/>
                  </a:ext>
                </a:extLst>
              </p:cNvPr>
              <p:cNvSpPr/>
              <p:nvPr/>
            </p:nvSpPr>
            <p:spPr>
              <a:xfrm>
                <a:off x="225043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759;p39">
                <a:extLst>
                  <a:ext uri="{FF2B5EF4-FFF2-40B4-BE49-F238E27FC236}">
                    <a16:creationId xmlns:a16="http://schemas.microsoft.com/office/drawing/2014/main" id="{1219CB61-8B84-D682-EF13-85C1838B0766}"/>
                  </a:ext>
                </a:extLst>
              </p:cNvPr>
              <p:cNvSpPr/>
              <p:nvPr/>
            </p:nvSpPr>
            <p:spPr>
              <a:xfrm>
                <a:off x="256580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760;p39">
                <a:extLst>
                  <a:ext uri="{FF2B5EF4-FFF2-40B4-BE49-F238E27FC236}">
                    <a16:creationId xmlns:a16="http://schemas.microsoft.com/office/drawing/2014/main" id="{B6C42E38-2ADB-4409-ACCA-502E334995A9}"/>
                  </a:ext>
                </a:extLst>
              </p:cNvPr>
              <p:cNvSpPr/>
              <p:nvPr/>
            </p:nvSpPr>
            <p:spPr>
              <a:xfrm>
                <a:off x="254637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761;p39">
                <a:extLst>
                  <a:ext uri="{FF2B5EF4-FFF2-40B4-BE49-F238E27FC236}">
                    <a16:creationId xmlns:a16="http://schemas.microsoft.com/office/drawing/2014/main" id="{97DCA362-05F1-0F44-3599-F00CA7BD3EF5}"/>
                  </a:ext>
                </a:extLst>
              </p:cNvPr>
              <p:cNvSpPr/>
              <p:nvPr/>
            </p:nvSpPr>
            <p:spPr>
              <a:xfrm>
                <a:off x="280886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762;p39">
                <a:extLst>
                  <a:ext uri="{FF2B5EF4-FFF2-40B4-BE49-F238E27FC236}">
                    <a16:creationId xmlns:a16="http://schemas.microsoft.com/office/drawing/2014/main" id="{E612F6C1-DC8A-9653-3254-0ABA6922B9C2}"/>
                  </a:ext>
                </a:extLst>
              </p:cNvPr>
              <p:cNvSpPr/>
              <p:nvPr/>
            </p:nvSpPr>
            <p:spPr>
              <a:xfrm>
                <a:off x="278943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763;p39">
                <a:extLst>
                  <a:ext uri="{FF2B5EF4-FFF2-40B4-BE49-F238E27FC236}">
                    <a16:creationId xmlns:a16="http://schemas.microsoft.com/office/drawing/2014/main" id="{059A7D63-D33A-7591-D5C9-026EC083152C}"/>
                  </a:ext>
                </a:extLst>
              </p:cNvPr>
              <p:cNvSpPr/>
              <p:nvPr/>
            </p:nvSpPr>
            <p:spPr>
              <a:xfrm>
                <a:off x="305192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764;p39">
                <a:extLst>
                  <a:ext uri="{FF2B5EF4-FFF2-40B4-BE49-F238E27FC236}">
                    <a16:creationId xmlns:a16="http://schemas.microsoft.com/office/drawing/2014/main" id="{14D0AEBE-0EDC-3135-5C75-82C3E7824F1A}"/>
                  </a:ext>
                </a:extLst>
              </p:cNvPr>
              <p:cNvSpPr/>
              <p:nvPr/>
            </p:nvSpPr>
            <p:spPr>
              <a:xfrm>
                <a:off x="303249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765;p39">
                <a:extLst>
                  <a:ext uri="{FF2B5EF4-FFF2-40B4-BE49-F238E27FC236}">
                    <a16:creationId xmlns:a16="http://schemas.microsoft.com/office/drawing/2014/main" id="{68B56379-53E0-3DD2-751C-DF7A9D3D61AF}"/>
                  </a:ext>
                </a:extLst>
              </p:cNvPr>
              <p:cNvSpPr/>
              <p:nvPr/>
            </p:nvSpPr>
            <p:spPr>
              <a:xfrm>
                <a:off x="329673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766;p39">
                <a:extLst>
                  <a:ext uri="{FF2B5EF4-FFF2-40B4-BE49-F238E27FC236}">
                    <a16:creationId xmlns:a16="http://schemas.microsoft.com/office/drawing/2014/main" id="{E372F51C-2FF8-4D76-F00D-B8B121899B9C}"/>
                  </a:ext>
                </a:extLst>
              </p:cNvPr>
              <p:cNvSpPr/>
              <p:nvPr/>
            </p:nvSpPr>
            <p:spPr>
              <a:xfrm>
                <a:off x="327555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767;p39">
                <a:extLst>
                  <a:ext uri="{FF2B5EF4-FFF2-40B4-BE49-F238E27FC236}">
                    <a16:creationId xmlns:a16="http://schemas.microsoft.com/office/drawing/2014/main" id="{4BEF9077-78BE-C6BB-F234-D231F5A5B0CB}"/>
                  </a:ext>
                </a:extLst>
              </p:cNvPr>
              <p:cNvSpPr/>
              <p:nvPr/>
            </p:nvSpPr>
            <p:spPr>
              <a:xfrm>
                <a:off x="353963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768;p39">
                <a:extLst>
                  <a:ext uri="{FF2B5EF4-FFF2-40B4-BE49-F238E27FC236}">
                    <a16:creationId xmlns:a16="http://schemas.microsoft.com/office/drawing/2014/main" id="{6C72FD2E-AC52-4261-C977-A385741DD0E2}"/>
                  </a:ext>
                </a:extLst>
              </p:cNvPr>
              <p:cNvSpPr/>
              <p:nvPr/>
            </p:nvSpPr>
            <p:spPr>
              <a:xfrm>
                <a:off x="351861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769;p39">
                <a:extLst>
                  <a:ext uri="{FF2B5EF4-FFF2-40B4-BE49-F238E27FC236}">
                    <a16:creationId xmlns:a16="http://schemas.microsoft.com/office/drawing/2014/main" id="{CB753C56-D450-9F15-E261-5F59E376658A}"/>
                  </a:ext>
                </a:extLst>
              </p:cNvPr>
              <p:cNvSpPr/>
              <p:nvPr/>
            </p:nvSpPr>
            <p:spPr>
              <a:xfrm>
                <a:off x="378269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770;p39">
                <a:extLst>
                  <a:ext uri="{FF2B5EF4-FFF2-40B4-BE49-F238E27FC236}">
                    <a16:creationId xmlns:a16="http://schemas.microsoft.com/office/drawing/2014/main" id="{027922CB-B7DD-2DD5-E785-029A366563BC}"/>
                  </a:ext>
                </a:extLst>
              </p:cNvPr>
              <p:cNvSpPr/>
              <p:nvPr/>
            </p:nvSpPr>
            <p:spPr>
              <a:xfrm>
                <a:off x="376342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771;p39">
                <a:extLst>
                  <a:ext uri="{FF2B5EF4-FFF2-40B4-BE49-F238E27FC236}">
                    <a16:creationId xmlns:a16="http://schemas.microsoft.com/office/drawing/2014/main" id="{B984BE81-3CF6-21D7-E16D-6201AAE26FF2}"/>
                  </a:ext>
                </a:extLst>
              </p:cNvPr>
              <p:cNvSpPr/>
              <p:nvPr/>
            </p:nvSpPr>
            <p:spPr>
              <a:xfrm>
                <a:off x="402575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772;p39">
                <a:extLst>
                  <a:ext uri="{FF2B5EF4-FFF2-40B4-BE49-F238E27FC236}">
                    <a16:creationId xmlns:a16="http://schemas.microsoft.com/office/drawing/2014/main" id="{19EB88EB-B9BE-3385-3C0E-8CAAE81AA324}"/>
                  </a:ext>
                </a:extLst>
              </p:cNvPr>
              <p:cNvSpPr/>
              <p:nvPr/>
            </p:nvSpPr>
            <p:spPr>
              <a:xfrm>
                <a:off x="400648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773;p39">
                <a:extLst>
                  <a:ext uri="{FF2B5EF4-FFF2-40B4-BE49-F238E27FC236}">
                    <a16:creationId xmlns:a16="http://schemas.microsoft.com/office/drawing/2014/main" id="{195F6D55-84C7-1215-9574-DB2D174FD21A}"/>
                  </a:ext>
                </a:extLst>
              </p:cNvPr>
              <p:cNvSpPr/>
              <p:nvPr/>
            </p:nvSpPr>
            <p:spPr>
              <a:xfrm>
                <a:off x="414378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774;p39">
                <a:extLst>
                  <a:ext uri="{FF2B5EF4-FFF2-40B4-BE49-F238E27FC236}">
                    <a16:creationId xmlns:a16="http://schemas.microsoft.com/office/drawing/2014/main" id="{67AB71EB-5DE3-1166-E3BE-C90EFDF80B9B}"/>
                  </a:ext>
                </a:extLst>
              </p:cNvPr>
              <p:cNvSpPr/>
              <p:nvPr/>
            </p:nvSpPr>
            <p:spPr>
              <a:xfrm>
                <a:off x="420191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775;p39">
                <a:extLst>
                  <a:ext uri="{FF2B5EF4-FFF2-40B4-BE49-F238E27FC236}">
                    <a16:creationId xmlns:a16="http://schemas.microsoft.com/office/drawing/2014/main" id="{665A2434-DEC9-7A83-3FDC-D145175C948E}"/>
                  </a:ext>
                </a:extLst>
              </p:cNvPr>
              <p:cNvSpPr/>
              <p:nvPr/>
            </p:nvSpPr>
            <p:spPr>
              <a:xfrm>
                <a:off x="225043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776;p39">
              <a:extLst>
                <a:ext uri="{FF2B5EF4-FFF2-40B4-BE49-F238E27FC236}">
                  <a16:creationId xmlns:a16="http://schemas.microsoft.com/office/drawing/2014/main" id="{FCEF5711-D022-4AC2-6A8B-C868F5736922}"/>
                </a:ext>
              </a:extLst>
            </p:cNvPr>
            <p:cNvGrpSpPr/>
            <p:nvPr/>
          </p:nvGrpSpPr>
          <p:grpSpPr>
            <a:xfrm flipH="1">
              <a:off x="1671299" y="4445837"/>
              <a:ext cx="2988670" cy="1555435"/>
              <a:chOff x="247500" y="3377600"/>
              <a:chExt cx="2497635" cy="1299879"/>
            </a:xfrm>
          </p:grpSpPr>
          <p:sp>
            <p:nvSpPr>
              <p:cNvPr id="1311" name="Google Shape;1777;p39">
                <a:extLst>
                  <a:ext uri="{FF2B5EF4-FFF2-40B4-BE49-F238E27FC236}">
                    <a16:creationId xmlns:a16="http://schemas.microsoft.com/office/drawing/2014/main" id="{3BAD775F-B205-2C5F-86A7-BF9DA001B698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778;p39">
                <a:extLst>
                  <a:ext uri="{FF2B5EF4-FFF2-40B4-BE49-F238E27FC236}">
                    <a16:creationId xmlns:a16="http://schemas.microsoft.com/office/drawing/2014/main" id="{5A4CFE68-29A4-0B82-CA98-C500423C8892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779;p39">
                <a:extLst>
                  <a:ext uri="{FF2B5EF4-FFF2-40B4-BE49-F238E27FC236}">
                    <a16:creationId xmlns:a16="http://schemas.microsoft.com/office/drawing/2014/main" id="{798ECC4B-0B08-E494-C843-8CA54EAA0A7C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780;p39">
                <a:extLst>
                  <a:ext uri="{FF2B5EF4-FFF2-40B4-BE49-F238E27FC236}">
                    <a16:creationId xmlns:a16="http://schemas.microsoft.com/office/drawing/2014/main" id="{DBE0E729-90F2-D8F6-84D9-C5EE11753B0C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781;p39">
                <a:extLst>
                  <a:ext uri="{FF2B5EF4-FFF2-40B4-BE49-F238E27FC236}">
                    <a16:creationId xmlns:a16="http://schemas.microsoft.com/office/drawing/2014/main" id="{591DF045-FDE0-B869-852D-59B84345039A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782;p39">
                <a:extLst>
                  <a:ext uri="{FF2B5EF4-FFF2-40B4-BE49-F238E27FC236}">
                    <a16:creationId xmlns:a16="http://schemas.microsoft.com/office/drawing/2014/main" id="{15F0B362-E720-DAB0-497A-1D2F6E1274DB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783;p39">
                <a:extLst>
                  <a:ext uri="{FF2B5EF4-FFF2-40B4-BE49-F238E27FC236}">
                    <a16:creationId xmlns:a16="http://schemas.microsoft.com/office/drawing/2014/main" id="{DCBA69EE-B48A-FB85-A7CE-CC8ACA685378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784;p39">
                <a:extLst>
                  <a:ext uri="{FF2B5EF4-FFF2-40B4-BE49-F238E27FC236}">
                    <a16:creationId xmlns:a16="http://schemas.microsoft.com/office/drawing/2014/main" id="{B6970B7A-FDE7-4F2B-0FF1-474D61DED3EB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785;p39">
                <a:extLst>
                  <a:ext uri="{FF2B5EF4-FFF2-40B4-BE49-F238E27FC236}">
                    <a16:creationId xmlns:a16="http://schemas.microsoft.com/office/drawing/2014/main" id="{F2D32935-A2D7-EF8C-E7A7-AD8DCE221AA5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786;p39">
                <a:extLst>
                  <a:ext uri="{FF2B5EF4-FFF2-40B4-BE49-F238E27FC236}">
                    <a16:creationId xmlns:a16="http://schemas.microsoft.com/office/drawing/2014/main" id="{217C692A-9646-0872-34CF-D6D4B6FE66FA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787;p39">
                <a:extLst>
                  <a:ext uri="{FF2B5EF4-FFF2-40B4-BE49-F238E27FC236}">
                    <a16:creationId xmlns:a16="http://schemas.microsoft.com/office/drawing/2014/main" id="{A0104518-7C66-AA24-9CFF-74BD97DADF81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788;p39">
                <a:extLst>
                  <a:ext uri="{FF2B5EF4-FFF2-40B4-BE49-F238E27FC236}">
                    <a16:creationId xmlns:a16="http://schemas.microsoft.com/office/drawing/2014/main" id="{0648A28E-2CA8-D717-E081-8D2E29012F95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789;p39">
                <a:extLst>
                  <a:ext uri="{FF2B5EF4-FFF2-40B4-BE49-F238E27FC236}">
                    <a16:creationId xmlns:a16="http://schemas.microsoft.com/office/drawing/2014/main" id="{CD9F078E-E45B-2735-3B8D-9BA1C08D11FB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790;p39">
                <a:extLst>
                  <a:ext uri="{FF2B5EF4-FFF2-40B4-BE49-F238E27FC236}">
                    <a16:creationId xmlns:a16="http://schemas.microsoft.com/office/drawing/2014/main" id="{9ECABF8F-7D07-347C-3DC7-261DA29B41E3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791;p39">
                <a:extLst>
                  <a:ext uri="{FF2B5EF4-FFF2-40B4-BE49-F238E27FC236}">
                    <a16:creationId xmlns:a16="http://schemas.microsoft.com/office/drawing/2014/main" id="{916F344B-A2A5-0ED9-5BEA-09603D83A1A5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792;p39">
                <a:extLst>
                  <a:ext uri="{FF2B5EF4-FFF2-40B4-BE49-F238E27FC236}">
                    <a16:creationId xmlns:a16="http://schemas.microsoft.com/office/drawing/2014/main" id="{38137A18-B670-D173-86A1-54BE2FDAC277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793;p39">
                <a:extLst>
                  <a:ext uri="{FF2B5EF4-FFF2-40B4-BE49-F238E27FC236}">
                    <a16:creationId xmlns:a16="http://schemas.microsoft.com/office/drawing/2014/main" id="{5414B6D0-88B6-BB1A-0496-FBFA2C69B0D9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94;p39">
                <a:extLst>
                  <a:ext uri="{FF2B5EF4-FFF2-40B4-BE49-F238E27FC236}">
                    <a16:creationId xmlns:a16="http://schemas.microsoft.com/office/drawing/2014/main" id="{0B74B37B-F3F4-91AF-EC19-BBB7CBA35E57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5;p39">
                <a:extLst>
                  <a:ext uri="{FF2B5EF4-FFF2-40B4-BE49-F238E27FC236}">
                    <a16:creationId xmlns:a16="http://schemas.microsoft.com/office/drawing/2014/main" id="{60DD3B8A-3628-4D46-8F84-D1D60F051A77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6;p39">
                <a:extLst>
                  <a:ext uri="{FF2B5EF4-FFF2-40B4-BE49-F238E27FC236}">
                    <a16:creationId xmlns:a16="http://schemas.microsoft.com/office/drawing/2014/main" id="{A981FFAE-4918-884C-F7C2-11F24D1BE866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797;p39">
                <a:extLst>
                  <a:ext uri="{FF2B5EF4-FFF2-40B4-BE49-F238E27FC236}">
                    <a16:creationId xmlns:a16="http://schemas.microsoft.com/office/drawing/2014/main" id="{23A88C3C-659F-DE77-529D-D5A642110FE2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98;p39">
                <a:extLst>
                  <a:ext uri="{FF2B5EF4-FFF2-40B4-BE49-F238E27FC236}">
                    <a16:creationId xmlns:a16="http://schemas.microsoft.com/office/drawing/2014/main" id="{5FAA110B-202D-9951-9CDE-817396A1AC73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99;p39">
                <a:extLst>
                  <a:ext uri="{FF2B5EF4-FFF2-40B4-BE49-F238E27FC236}">
                    <a16:creationId xmlns:a16="http://schemas.microsoft.com/office/drawing/2014/main" id="{1C51F5CC-933F-23A5-3FBF-B310CDE3E9A3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800;p39">
                <a:extLst>
                  <a:ext uri="{FF2B5EF4-FFF2-40B4-BE49-F238E27FC236}">
                    <a16:creationId xmlns:a16="http://schemas.microsoft.com/office/drawing/2014/main" id="{36B729DC-1001-DC52-CA26-1BC74AEDBB0A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801;p39">
                <a:extLst>
                  <a:ext uri="{FF2B5EF4-FFF2-40B4-BE49-F238E27FC236}">
                    <a16:creationId xmlns:a16="http://schemas.microsoft.com/office/drawing/2014/main" id="{53334FFA-33BC-CEAB-3242-17980E8346E6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802;p39">
                <a:extLst>
                  <a:ext uri="{FF2B5EF4-FFF2-40B4-BE49-F238E27FC236}">
                    <a16:creationId xmlns:a16="http://schemas.microsoft.com/office/drawing/2014/main" id="{7E92C311-D9CB-31B4-48C7-4EF47717D65F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803;p39">
                <a:extLst>
                  <a:ext uri="{FF2B5EF4-FFF2-40B4-BE49-F238E27FC236}">
                    <a16:creationId xmlns:a16="http://schemas.microsoft.com/office/drawing/2014/main" id="{C5A050BE-C78A-D69F-D255-F6AFCE96AEF1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804;p39">
                <a:extLst>
                  <a:ext uri="{FF2B5EF4-FFF2-40B4-BE49-F238E27FC236}">
                    <a16:creationId xmlns:a16="http://schemas.microsoft.com/office/drawing/2014/main" id="{194FEAEE-CDA3-4816-5F7A-006AE1F380C7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805;p39">
                <a:extLst>
                  <a:ext uri="{FF2B5EF4-FFF2-40B4-BE49-F238E27FC236}">
                    <a16:creationId xmlns:a16="http://schemas.microsoft.com/office/drawing/2014/main" id="{ADFA06D1-8AE2-767C-8CE9-15D406363DF9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806;p39">
                <a:extLst>
                  <a:ext uri="{FF2B5EF4-FFF2-40B4-BE49-F238E27FC236}">
                    <a16:creationId xmlns:a16="http://schemas.microsoft.com/office/drawing/2014/main" id="{F9623D21-FB72-9EFD-265E-B2A2C068A706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807;p39">
                <a:extLst>
                  <a:ext uri="{FF2B5EF4-FFF2-40B4-BE49-F238E27FC236}">
                    <a16:creationId xmlns:a16="http://schemas.microsoft.com/office/drawing/2014/main" id="{F15FC7F0-4AE4-EA49-22DC-4F1A81B1BB40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808;p39">
                <a:extLst>
                  <a:ext uri="{FF2B5EF4-FFF2-40B4-BE49-F238E27FC236}">
                    <a16:creationId xmlns:a16="http://schemas.microsoft.com/office/drawing/2014/main" id="{AC4D7273-D237-C6A7-A74D-CA41AAA3C5C9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809;p39">
                <a:extLst>
                  <a:ext uri="{FF2B5EF4-FFF2-40B4-BE49-F238E27FC236}">
                    <a16:creationId xmlns:a16="http://schemas.microsoft.com/office/drawing/2014/main" id="{F81BC3ED-2E7B-B11D-9229-5384AB2B4773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810;p39">
              <a:extLst>
                <a:ext uri="{FF2B5EF4-FFF2-40B4-BE49-F238E27FC236}">
                  <a16:creationId xmlns:a16="http://schemas.microsoft.com/office/drawing/2014/main" id="{9A29D69E-7008-BC2C-ED7D-C6D275196E9A}"/>
                </a:ext>
              </a:extLst>
            </p:cNvPr>
            <p:cNvGrpSpPr/>
            <p:nvPr/>
          </p:nvGrpSpPr>
          <p:grpSpPr>
            <a:xfrm flipH="1">
              <a:off x="-657980" y="4445837"/>
              <a:ext cx="2988670" cy="1555435"/>
              <a:chOff x="247500" y="3377600"/>
              <a:chExt cx="2497635" cy="1299879"/>
            </a:xfrm>
          </p:grpSpPr>
          <p:sp>
            <p:nvSpPr>
              <p:cNvPr id="1278" name="Google Shape;1811;p39">
                <a:extLst>
                  <a:ext uri="{FF2B5EF4-FFF2-40B4-BE49-F238E27FC236}">
                    <a16:creationId xmlns:a16="http://schemas.microsoft.com/office/drawing/2014/main" id="{35AC7CA2-1870-D4EE-0DB6-B3A10FA84347}"/>
                  </a:ext>
                </a:extLst>
              </p:cNvPr>
              <p:cNvSpPr/>
              <p:nvPr/>
            </p:nvSpPr>
            <p:spPr>
              <a:xfrm>
                <a:off x="793508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812;p39">
                <a:extLst>
                  <a:ext uri="{FF2B5EF4-FFF2-40B4-BE49-F238E27FC236}">
                    <a16:creationId xmlns:a16="http://schemas.microsoft.com/office/drawing/2014/main" id="{95644125-7DB4-35A5-ED9D-935C481432B5}"/>
                  </a:ext>
                </a:extLst>
              </p:cNvPr>
              <p:cNvSpPr/>
              <p:nvPr/>
            </p:nvSpPr>
            <p:spPr>
              <a:xfrm>
                <a:off x="303885" y="3377600"/>
                <a:ext cx="1951627" cy="440409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765" extrusionOk="0">
                    <a:moveTo>
                      <a:pt x="1" y="0"/>
                    </a:moveTo>
                    <a:lnTo>
                      <a:pt x="1" y="2765"/>
                    </a:lnTo>
                    <a:lnTo>
                      <a:pt x="12253" y="2765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813;p39">
                <a:extLst>
                  <a:ext uri="{FF2B5EF4-FFF2-40B4-BE49-F238E27FC236}">
                    <a16:creationId xmlns:a16="http://schemas.microsoft.com/office/drawing/2014/main" id="{FE3ECE77-9974-4D60-2670-9A387C8C4535}"/>
                  </a:ext>
                </a:extLst>
              </p:cNvPr>
              <p:cNvSpPr/>
              <p:nvPr/>
            </p:nvSpPr>
            <p:spPr>
              <a:xfrm>
                <a:off x="247500" y="3377600"/>
                <a:ext cx="1949875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12242" y="431"/>
                    </a:lnTo>
                    <a:lnTo>
                      <a:pt x="122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814;p39">
                <a:extLst>
                  <a:ext uri="{FF2B5EF4-FFF2-40B4-BE49-F238E27FC236}">
                    <a16:creationId xmlns:a16="http://schemas.microsoft.com/office/drawing/2014/main" id="{7BA6D430-8008-6E88-642C-37A5D8A250FA}"/>
                  </a:ext>
                </a:extLst>
              </p:cNvPr>
              <p:cNvSpPr/>
              <p:nvPr/>
            </p:nvSpPr>
            <p:spPr>
              <a:xfrm>
                <a:off x="247500" y="3692813"/>
                <a:ext cx="1949875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12242" y="786"/>
                    </a:lnTo>
                    <a:lnTo>
                      <a:pt x="12242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815;p39">
                <a:extLst>
                  <a:ext uri="{FF2B5EF4-FFF2-40B4-BE49-F238E27FC236}">
                    <a16:creationId xmlns:a16="http://schemas.microsoft.com/office/drawing/2014/main" id="{1991DD46-AE79-E290-7837-88D370803645}"/>
                  </a:ext>
                </a:extLst>
              </p:cNvPr>
              <p:cNvSpPr/>
              <p:nvPr/>
            </p:nvSpPr>
            <p:spPr>
              <a:xfrm>
                <a:off x="1408159" y="3817847"/>
                <a:ext cx="341810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6" y="1140"/>
                      <a:pt x="366" y="1140"/>
                    </a:cubicBezTo>
                    <a:lnTo>
                      <a:pt x="2146" y="1140"/>
                    </a:lnTo>
                    <a:lnTo>
                      <a:pt x="21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816;p39">
                <a:extLst>
                  <a:ext uri="{FF2B5EF4-FFF2-40B4-BE49-F238E27FC236}">
                    <a16:creationId xmlns:a16="http://schemas.microsoft.com/office/drawing/2014/main" id="{FF9A7030-A7B1-FD96-C40E-850EC959DE76}"/>
                  </a:ext>
                </a:extLst>
              </p:cNvPr>
              <p:cNvSpPr/>
              <p:nvPr/>
            </p:nvSpPr>
            <p:spPr>
              <a:xfrm>
                <a:off x="1679410" y="3817847"/>
                <a:ext cx="153384" cy="181579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140" extrusionOk="0">
                    <a:moveTo>
                      <a:pt x="1" y="1"/>
                    </a:moveTo>
                    <a:lnTo>
                      <a:pt x="1" y="786"/>
                    </a:lnTo>
                    <a:cubicBezTo>
                      <a:pt x="1" y="985"/>
                      <a:pt x="155" y="1140"/>
                      <a:pt x="355" y="1140"/>
                    </a:cubicBezTo>
                    <a:lnTo>
                      <a:pt x="609" y="1140"/>
                    </a:lnTo>
                    <a:cubicBezTo>
                      <a:pt x="808" y="1140"/>
                      <a:pt x="963" y="985"/>
                      <a:pt x="963" y="786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817;p39">
                <a:extLst>
                  <a:ext uri="{FF2B5EF4-FFF2-40B4-BE49-F238E27FC236}">
                    <a16:creationId xmlns:a16="http://schemas.microsoft.com/office/drawing/2014/main" id="{D0905DAA-92BC-3428-3B0F-288FCD6BCAAF}"/>
                  </a:ext>
                </a:extLst>
              </p:cNvPr>
              <p:cNvSpPr/>
              <p:nvPr/>
            </p:nvSpPr>
            <p:spPr>
              <a:xfrm>
                <a:off x="1468047" y="3999265"/>
                <a:ext cx="211521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1328" y="598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818;p39">
                <a:extLst>
                  <a:ext uri="{FF2B5EF4-FFF2-40B4-BE49-F238E27FC236}">
                    <a16:creationId xmlns:a16="http://schemas.microsoft.com/office/drawing/2014/main" id="{F1011403-1C82-3192-E522-357F11D6E745}"/>
                  </a:ext>
                </a:extLst>
              </p:cNvPr>
              <p:cNvSpPr/>
              <p:nvPr/>
            </p:nvSpPr>
            <p:spPr>
              <a:xfrm>
                <a:off x="1679410" y="3999265"/>
                <a:ext cx="93496" cy="9524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98" extrusionOk="0">
                    <a:moveTo>
                      <a:pt x="1" y="1"/>
                    </a:moveTo>
                    <a:lnTo>
                      <a:pt x="1" y="598"/>
                    </a:lnTo>
                    <a:lnTo>
                      <a:pt x="587" y="59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819;p39">
                <a:extLst>
                  <a:ext uri="{FF2B5EF4-FFF2-40B4-BE49-F238E27FC236}">
                    <a16:creationId xmlns:a16="http://schemas.microsoft.com/office/drawing/2014/main" id="{08EF5075-3FAE-E0D4-54EF-75A896623046}"/>
                  </a:ext>
                </a:extLst>
              </p:cNvPr>
              <p:cNvSpPr/>
              <p:nvPr/>
            </p:nvSpPr>
            <p:spPr>
              <a:xfrm>
                <a:off x="1468047" y="4094355"/>
                <a:ext cx="211521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1328" y="36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820;p39">
                <a:extLst>
                  <a:ext uri="{FF2B5EF4-FFF2-40B4-BE49-F238E27FC236}">
                    <a16:creationId xmlns:a16="http://schemas.microsoft.com/office/drawing/2014/main" id="{97AC2993-364C-8BC6-1F1B-CB4CD7AC98F1}"/>
                  </a:ext>
                </a:extLst>
              </p:cNvPr>
              <p:cNvSpPr/>
              <p:nvPr/>
            </p:nvSpPr>
            <p:spPr>
              <a:xfrm>
                <a:off x="1679410" y="4094355"/>
                <a:ext cx="93496" cy="58312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661" extrusionOk="0">
                    <a:moveTo>
                      <a:pt x="1" y="1"/>
                    </a:moveTo>
                    <a:lnTo>
                      <a:pt x="1" y="3661"/>
                    </a:lnTo>
                    <a:lnTo>
                      <a:pt x="587" y="366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821;p39">
                <a:extLst>
                  <a:ext uri="{FF2B5EF4-FFF2-40B4-BE49-F238E27FC236}">
                    <a16:creationId xmlns:a16="http://schemas.microsoft.com/office/drawing/2014/main" id="{E519890F-BF39-C3BA-D20B-064441BA62F5}"/>
                  </a:ext>
                </a:extLst>
              </p:cNvPr>
              <p:cNvSpPr/>
              <p:nvPr/>
            </p:nvSpPr>
            <p:spPr>
              <a:xfrm>
                <a:off x="2197231" y="3377600"/>
                <a:ext cx="539154" cy="68809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432" extrusionOk="0">
                    <a:moveTo>
                      <a:pt x="1" y="0"/>
                    </a:moveTo>
                    <a:lnTo>
                      <a:pt x="1" y="431"/>
                    </a:lnTo>
                    <a:lnTo>
                      <a:pt x="3384" y="431"/>
                    </a:lnTo>
                    <a:lnTo>
                      <a:pt x="33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822;p39">
                <a:extLst>
                  <a:ext uri="{FF2B5EF4-FFF2-40B4-BE49-F238E27FC236}">
                    <a16:creationId xmlns:a16="http://schemas.microsoft.com/office/drawing/2014/main" id="{F3BD6D60-86F7-D525-AA97-235ED429914A}"/>
                  </a:ext>
                </a:extLst>
              </p:cNvPr>
              <p:cNvSpPr/>
              <p:nvPr/>
            </p:nvSpPr>
            <p:spPr>
              <a:xfrm>
                <a:off x="303885" y="3544843"/>
                <a:ext cx="1893491" cy="6530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410" extrusionOk="0">
                    <a:moveTo>
                      <a:pt x="454" y="1"/>
                    </a:moveTo>
                    <a:lnTo>
                      <a:pt x="454" y="100"/>
                    </a:lnTo>
                    <a:lnTo>
                      <a:pt x="1" y="100"/>
                    </a:lnTo>
                    <a:lnTo>
                      <a:pt x="1" y="288"/>
                    </a:lnTo>
                    <a:lnTo>
                      <a:pt x="454" y="288"/>
                    </a:lnTo>
                    <a:lnTo>
                      <a:pt x="454" y="410"/>
                    </a:lnTo>
                    <a:lnTo>
                      <a:pt x="808" y="410"/>
                    </a:lnTo>
                    <a:lnTo>
                      <a:pt x="808" y="288"/>
                    </a:lnTo>
                    <a:lnTo>
                      <a:pt x="1980" y="288"/>
                    </a:lnTo>
                    <a:lnTo>
                      <a:pt x="1980" y="410"/>
                    </a:lnTo>
                    <a:lnTo>
                      <a:pt x="2334" y="410"/>
                    </a:lnTo>
                    <a:lnTo>
                      <a:pt x="2334" y="288"/>
                    </a:lnTo>
                    <a:lnTo>
                      <a:pt x="3506" y="288"/>
                    </a:lnTo>
                    <a:lnTo>
                      <a:pt x="3506" y="410"/>
                    </a:lnTo>
                    <a:lnTo>
                      <a:pt x="3860" y="410"/>
                    </a:lnTo>
                    <a:lnTo>
                      <a:pt x="3860" y="288"/>
                    </a:lnTo>
                    <a:lnTo>
                      <a:pt x="5032" y="288"/>
                    </a:lnTo>
                    <a:lnTo>
                      <a:pt x="5032" y="410"/>
                    </a:lnTo>
                    <a:lnTo>
                      <a:pt x="5386" y="410"/>
                    </a:lnTo>
                    <a:lnTo>
                      <a:pt x="5386" y="288"/>
                    </a:lnTo>
                    <a:lnTo>
                      <a:pt x="6569" y="288"/>
                    </a:lnTo>
                    <a:lnTo>
                      <a:pt x="6569" y="410"/>
                    </a:lnTo>
                    <a:lnTo>
                      <a:pt x="6912" y="410"/>
                    </a:lnTo>
                    <a:lnTo>
                      <a:pt x="6912" y="288"/>
                    </a:lnTo>
                    <a:lnTo>
                      <a:pt x="8095" y="288"/>
                    </a:lnTo>
                    <a:lnTo>
                      <a:pt x="8095" y="410"/>
                    </a:lnTo>
                    <a:lnTo>
                      <a:pt x="8438" y="410"/>
                    </a:lnTo>
                    <a:lnTo>
                      <a:pt x="8438" y="288"/>
                    </a:lnTo>
                    <a:lnTo>
                      <a:pt x="9621" y="288"/>
                    </a:lnTo>
                    <a:lnTo>
                      <a:pt x="9621" y="410"/>
                    </a:lnTo>
                    <a:lnTo>
                      <a:pt x="9975" y="410"/>
                    </a:lnTo>
                    <a:lnTo>
                      <a:pt x="9975" y="288"/>
                    </a:lnTo>
                    <a:lnTo>
                      <a:pt x="11147" y="288"/>
                    </a:lnTo>
                    <a:lnTo>
                      <a:pt x="11147" y="410"/>
                    </a:lnTo>
                    <a:lnTo>
                      <a:pt x="11501" y="410"/>
                    </a:lnTo>
                    <a:lnTo>
                      <a:pt x="11501" y="288"/>
                    </a:lnTo>
                    <a:lnTo>
                      <a:pt x="11888" y="288"/>
                    </a:lnTo>
                    <a:lnTo>
                      <a:pt x="11888" y="100"/>
                    </a:lnTo>
                    <a:lnTo>
                      <a:pt x="11501" y="100"/>
                    </a:lnTo>
                    <a:lnTo>
                      <a:pt x="11501" y="1"/>
                    </a:lnTo>
                    <a:lnTo>
                      <a:pt x="11147" y="1"/>
                    </a:lnTo>
                    <a:lnTo>
                      <a:pt x="11147" y="100"/>
                    </a:lnTo>
                    <a:lnTo>
                      <a:pt x="9975" y="100"/>
                    </a:lnTo>
                    <a:lnTo>
                      <a:pt x="9975" y="1"/>
                    </a:lnTo>
                    <a:lnTo>
                      <a:pt x="9621" y="1"/>
                    </a:lnTo>
                    <a:lnTo>
                      <a:pt x="9621" y="100"/>
                    </a:lnTo>
                    <a:lnTo>
                      <a:pt x="8438" y="100"/>
                    </a:lnTo>
                    <a:lnTo>
                      <a:pt x="8438" y="1"/>
                    </a:lnTo>
                    <a:lnTo>
                      <a:pt x="8095" y="1"/>
                    </a:lnTo>
                    <a:lnTo>
                      <a:pt x="8095" y="100"/>
                    </a:lnTo>
                    <a:lnTo>
                      <a:pt x="6912" y="100"/>
                    </a:lnTo>
                    <a:lnTo>
                      <a:pt x="6912" y="1"/>
                    </a:lnTo>
                    <a:lnTo>
                      <a:pt x="6569" y="1"/>
                    </a:lnTo>
                    <a:lnTo>
                      <a:pt x="6569" y="100"/>
                    </a:lnTo>
                    <a:lnTo>
                      <a:pt x="5386" y="100"/>
                    </a:lnTo>
                    <a:lnTo>
                      <a:pt x="5386" y="1"/>
                    </a:lnTo>
                    <a:lnTo>
                      <a:pt x="5032" y="1"/>
                    </a:lnTo>
                    <a:lnTo>
                      <a:pt x="5032" y="100"/>
                    </a:lnTo>
                    <a:lnTo>
                      <a:pt x="3860" y="100"/>
                    </a:lnTo>
                    <a:lnTo>
                      <a:pt x="3860" y="1"/>
                    </a:lnTo>
                    <a:lnTo>
                      <a:pt x="3506" y="1"/>
                    </a:lnTo>
                    <a:lnTo>
                      <a:pt x="3506" y="100"/>
                    </a:lnTo>
                    <a:lnTo>
                      <a:pt x="2334" y="100"/>
                    </a:lnTo>
                    <a:lnTo>
                      <a:pt x="2334" y="1"/>
                    </a:lnTo>
                    <a:lnTo>
                      <a:pt x="1980" y="1"/>
                    </a:lnTo>
                    <a:lnTo>
                      <a:pt x="1980" y="100"/>
                    </a:lnTo>
                    <a:lnTo>
                      <a:pt x="808" y="100"/>
                    </a:lnTo>
                    <a:lnTo>
                      <a:pt x="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823;p39">
                <a:extLst>
                  <a:ext uri="{FF2B5EF4-FFF2-40B4-BE49-F238E27FC236}">
                    <a16:creationId xmlns:a16="http://schemas.microsoft.com/office/drawing/2014/main" id="{5513E51E-D344-9E41-1D65-5B107E5EBBDA}"/>
                  </a:ext>
                </a:extLst>
              </p:cNvPr>
              <p:cNvSpPr/>
              <p:nvPr/>
            </p:nvSpPr>
            <p:spPr>
              <a:xfrm>
                <a:off x="303885" y="3534330"/>
                <a:ext cx="1951627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53" y="188"/>
                    </a:lnTo>
                    <a:lnTo>
                      <a:pt x="1225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824;p39">
                <a:extLst>
                  <a:ext uri="{FF2B5EF4-FFF2-40B4-BE49-F238E27FC236}">
                    <a16:creationId xmlns:a16="http://schemas.microsoft.com/office/drawing/2014/main" id="{58F483F8-4FDC-3746-6C31-5EB7FE486ACB}"/>
                  </a:ext>
                </a:extLst>
              </p:cNvPr>
              <p:cNvSpPr/>
              <p:nvPr/>
            </p:nvSpPr>
            <p:spPr>
              <a:xfrm>
                <a:off x="376197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825;p39">
                <a:extLst>
                  <a:ext uri="{FF2B5EF4-FFF2-40B4-BE49-F238E27FC236}">
                    <a16:creationId xmlns:a16="http://schemas.microsoft.com/office/drawing/2014/main" id="{827A925E-CC9F-D077-9E09-7FB3EC0D8B74}"/>
                  </a:ext>
                </a:extLst>
              </p:cNvPr>
              <p:cNvSpPr/>
              <p:nvPr/>
            </p:nvSpPr>
            <p:spPr>
              <a:xfrm>
                <a:off x="35676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826;p39">
                <a:extLst>
                  <a:ext uri="{FF2B5EF4-FFF2-40B4-BE49-F238E27FC236}">
                    <a16:creationId xmlns:a16="http://schemas.microsoft.com/office/drawing/2014/main" id="{908AE125-E00C-9E0E-4C47-80A6CD837087}"/>
                  </a:ext>
                </a:extLst>
              </p:cNvPr>
              <p:cNvSpPr/>
              <p:nvPr/>
            </p:nvSpPr>
            <p:spPr>
              <a:xfrm>
                <a:off x="619257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827;p39">
                <a:extLst>
                  <a:ext uri="{FF2B5EF4-FFF2-40B4-BE49-F238E27FC236}">
                    <a16:creationId xmlns:a16="http://schemas.microsoft.com/office/drawing/2014/main" id="{59739851-9490-86B1-8D99-FC99050AFFEF}"/>
                  </a:ext>
                </a:extLst>
              </p:cNvPr>
              <p:cNvSpPr/>
              <p:nvPr/>
            </p:nvSpPr>
            <p:spPr>
              <a:xfrm>
                <a:off x="59982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828;p39">
                <a:extLst>
                  <a:ext uri="{FF2B5EF4-FFF2-40B4-BE49-F238E27FC236}">
                    <a16:creationId xmlns:a16="http://schemas.microsoft.com/office/drawing/2014/main" id="{8CFA6CD0-E8B6-06E2-6996-AE5EF41DDB05}"/>
                  </a:ext>
                </a:extLst>
              </p:cNvPr>
              <p:cNvSpPr/>
              <p:nvPr/>
            </p:nvSpPr>
            <p:spPr>
              <a:xfrm>
                <a:off x="862316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829;p39">
                <a:extLst>
                  <a:ext uri="{FF2B5EF4-FFF2-40B4-BE49-F238E27FC236}">
                    <a16:creationId xmlns:a16="http://schemas.microsoft.com/office/drawing/2014/main" id="{04EF04B6-40F5-8580-050D-17BBA5AD4ADC}"/>
                  </a:ext>
                </a:extLst>
              </p:cNvPr>
              <p:cNvSpPr/>
              <p:nvPr/>
            </p:nvSpPr>
            <p:spPr>
              <a:xfrm>
                <a:off x="842884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830;p39">
                <a:extLst>
                  <a:ext uri="{FF2B5EF4-FFF2-40B4-BE49-F238E27FC236}">
                    <a16:creationId xmlns:a16="http://schemas.microsoft.com/office/drawing/2014/main" id="{554841A0-2327-4B57-52DF-D48D8303ACC0}"/>
                  </a:ext>
                </a:extLst>
              </p:cNvPr>
              <p:cNvSpPr/>
              <p:nvPr/>
            </p:nvSpPr>
            <p:spPr>
              <a:xfrm>
                <a:off x="1105375" y="3516650"/>
                <a:ext cx="5638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54" y="42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831;p39">
                <a:extLst>
                  <a:ext uri="{FF2B5EF4-FFF2-40B4-BE49-F238E27FC236}">
                    <a16:creationId xmlns:a16="http://schemas.microsoft.com/office/drawing/2014/main" id="{778B6C68-568E-6C2B-5DA4-240EF583375C}"/>
                  </a:ext>
                </a:extLst>
              </p:cNvPr>
              <p:cNvSpPr/>
              <p:nvPr/>
            </p:nvSpPr>
            <p:spPr>
              <a:xfrm>
                <a:off x="108594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832;p39">
                <a:extLst>
                  <a:ext uri="{FF2B5EF4-FFF2-40B4-BE49-F238E27FC236}">
                    <a16:creationId xmlns:a16="http://schemas.microsoft.com/office/drawing/2014/main" id="{089B1998-4702-8FFD-4EA3-3A6BA7981A15}"/>
                  </a:ext>
                </a:extLst>
              </p:cNvPr>
              <p:cNvSpPr/>
              <p:nvPr/>
            </p:nvSpPr>
            <p:spPr>
              <a:xfrm>
                <a:off x="1350187" y="3516650"/>
                <a:ext cx="54632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21" extrusionOk="0">
                    <a:moveTo>
                      <a:pt x="0" y="1"/>
                    </a:moveTo>
                    <a:lnTo>
                      <a:pt x="0" y="421"/>
                    </a:lnTo>
                    <a:lnTo>
                      <a:pt x="343" y="421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833;p39">
                <a:extLst>
                  <a:ext uri="{FF2B5EF4-FFF2-40B4-BE49-F238E27FC236}">
                    <a16:creationId xmlns:a16="http://schemas.microsoft.com/office/drawing/2014/main" id="{205207E4-3AA1-B9D7-27C2-7D6EB6F19525}"/>
                  </a:ext>
                </a:extLst>
              </p:cNvPr>
              <p:cNvSpPr/>
              <p:nvPr/>
            </p:nvSpPr>
            <p:spPr>
              <a:xfrm>
                <a:off x="1329003" y="3534330"/>
                <a:ext cx="21343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834;p39">
                <a:extLst>
                  <a:ext uri="{FF2B5EF4-FFF2-40B4-BE49-F238E27FC236}">
                    <a16:creationId xmlns:a16="http://schemas.microsoft.com/office/drawing/2014/main" id="{A4993447-F9D5-961F-8BAD-E234D511B94C}"/>
                  </a:ext>
                </a:extLst>
              </p:cNvPr>
              <p:cNvSpPr/>
              <p:nvPr/>
            </p:nvSpPr>
            <p:spPr>
              <a:xfrm>
                <a:off x="1593087" y="3516650"/>
                <a:ext cx="54791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44" y="42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835;p39">
                <a:extLst>
                  <a:ext uri="{FF2B5EF4-FFF2-40B4-BE49-F238E27FC236}">
                    <a16:creationId xmlns:a16="http://schemas.microsoft.com/office/drawing/2014/main" id="{8B7AB756-91F6-9076-17F4-5BED60F03E03}"/>
                  </a:ext>
                </a:extLst>
              </p:cNvPr>
              <p:cNvSpPr/>
              <p:nvPr/>
            </p:nvSpPr>
            <p:spPr>
              <a:xfrm>
                <a:off x="1572062" y="3534330"/>
                <a:ext cx="21184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33" y="18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836;p39">
                <a:extLst>
                  <a:ext uri="{FF2B5EF4-FFF2-40B4-BE49-F238E27FC236}">
                    <a16:creationId xmlns:a16="http://schemas.microsoft.com/office/drawing/2014/main" id="{C27F11C5-F3EF-30C2-7FB0-D6ACD98375F9}"/>
                  </a:ext>
                </a:extLst>
              </p:cNvPr>
              <p:cNvSpPr/>
              <p:nvPr/>
            </p:nvSpPr>
            <p:spPr>
              <a:xfrm>
                <a:off x="183614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837;p39">
                <a:extLst>
                  <a:ext uri="{FF2B5EF4-FFF2-40B4-BE49-F238E27FC236}">
                    <a16:creationId xmlns:a16="http://schemas.microsoft.com/office/drawing/2014/main" id="{BCF66CDE-F614-011C-5533-C07197A82324}"/>
                  </a:ext>
                </a:extLst>
              </p:cNvPr>
              <p:cNvSpPr/>
              <p:nvPr/>
            </p:nvSpPr>
            <p:spPr>
              <a:xfrm>
                <a:off x="181687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838;p39">
                <a:extLst>
                  <a:ext uri="{FF2B5EF4-FFF2-40B4-BE49-F238E27FC236}">
                    <a16:creationId xmlns:a16="http://schemas.microsoft.com/office/drawing/2014/main" id="{930DD18B-0C41-7DE0-7CA5-9E4BF9D246BE}"/>
                  </a:ext>
                </a:extLst>
              </p:cNvPr>
              <p:cNvSpPr/>
              <p:nvPr/>
            </p:nvSpPr>
            <p:spPr>
              <a:xfrm>
                <a:off x="2079206" y="3516650"/>
                <a:ext cx="56544" cy="6705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21" extrusionOk="0">
                    <a:moveTo>
                      <a:pt x="1" y="1"/>
                    </a:moveTo>
                    <a:lnTo>
                      <a:pt x="1" y="421"/>
                    </a:lnTo>
                    <a:lnTo>
                      <a:pt x="355" y="421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839;p39">
                <a:extLst>
                  <a:ext uri="{FF2B5EF4-FFF2-40B4-BE49-F238E27FC236}">
                    <a16:creationId xmlns:a16="http://schemas.microsoft.com/office/drawing/2014/main" id="{1EB25CFD-8EF8-CF35-5340-9EC2EC989646}"/>
                  </a:ext>
                </a:extLst>
              </p:cNvPr>
              <p:cNvSpPr/>
              <p:nvPr/>
            </p:nvSpPr>
            <p:spPr>
              <a:xfrm>
                <a:off x="2059933" y="3534330"/>
                <a:ext cx="19432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89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840;p39">
                <a:extLst>
                  <a:ext uri="{FF2B5EF4-FFF2-40B4-BE49-F238E27FC236}">
                    <a16:creationId xmlns:a16="http://schemas.microsoft.com/office/drawing/2014/main" id="{BA5B8F57-ED6F-264A-33D5-3D51D56A0FF4}"/>
                  </a:ext>
                </a:extLst>
              </p:cNvPr>
              <p:cNvSpPr/>
              <p:nvPr/>
            </p:nvSpPr>
            <p:spPr>
              <a:xfrm>
                <a:off x="2197231" y="3692813"/>
                <a:ext cx="539154" cy="125194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786" extrusionOk="0">
                    <a:moveTo>
                      <a:pt x="1" y="1"/>
                    </a:moveTo>
                    <a:lnTo>
                      <a:pt x="1" y="786"/>
                    </a:lnTo>
                    <a:lnTo>
                      <a:pt x="3384" y="786"/>
                    </a:lnTo>
                    <a:lnTo>
                      <a:pt x="3384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841;p39">
                <a:extLst>
                  <a:ext uri="{FF2B5EF4-FFF2-40B4-BE49-F238E27FC236}">
                    <a16:creationId xmlns:a16="http://schemas.microsoft.com/office/drawing/2014/main" id="{0CD4BB71-D7FA-A581-C18F-64DB58BF8803}"/>
                  </a:ext>
                </a:extLst>
              </p:cNvPr>
              <p:cNvSpPr/>
              <p:nvPr/>
            </p:nvSpPr>
            <p:spPr>
              <a:xfrm>
                <a:off x="2255368" y="3446249"/>
                <a:ext cx="433394" cy="24672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1549" extrusionOk="0">
                    <a:moveTo>
                      <a:pt x="1" y="0"/>
                    </a:moveTo>
                    <a:lnTo>
                      <a:pt x="1" y="1549"/>
                    </a:lnTo>
                    <a:lnTo>
                      <a:pt x="2721" y="1549"/>
                    </a:lnTo>
                    <a:lnTo>
                      <a:pt x="2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842;p39">
                <a:extLst>
                  <a:ext uri="{FF2B5EF4-FFF2-40B4-BE49-F238E27FC236}">
                    <a16:creationId xmlns:a16="http://schemas.microsoft.com/office/drawing/2014/main" id="{CAEC9A42-9877-D161-1CC1-97B64FBD196D}"/>
                  </a:ext>
                </a:extLst>
              </p:cNvPr>
              <p:cNvSpPr/>
              <p:nvPr/>
            </p:nvSpPr>
            <p:spPr>
              <a:xfrm>
                <a:off x="303885" y="3446249"/>
                <a:ext cx="2384862" cy="28352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178" extrusionOk="0">
                    <a:moveTo>
                      <a:pt x="1" y="0"/>
                    </a:moveTo>
                    <a:lnTo>
                      <a:pt x="1" y="177"/>
                    </a:lnTo>
                    <a:lnTo>
                      <a:pt x="14973" y="177"/>
                    </a:lnTo>
                    <a:lnTo>
                      <a:pt x="14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843;p39">
                <a:extLst>
                  <a:ext uri="{FF2B5EF4-FFF2-40B4-BE49-F238E27FC236}">
                    <a16:creationId xmlns:a16="http://schemas.microsoft.com/office/drawing/2014/main" id="{E0A17855-CACA-B1BA-483A-4C95373DA4C7}"/>
                  </a:ext>
                </a:extLst>
              </p:cNvPr>
              <p:cNvSpPr/>
              <p:nvPr/>
            </p:nvSpPr>
            <p:spPr>
              <a:xfrm>
                <a:off x="2303315" y="3534330"/>
                <a:ext cx="19591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89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22" y="188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38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FFCE-418F-7E7A-E637-C7307C59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Peak hour and Midday Assumption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4A0F-D6CD-6CF1-CB63-69350DF3DEFA}"/>
              </a:ext>
            </a:extLst>
          </p:cNvPr>
          <p:cNvSpPr txBox="1">
            <a:spLocks/>
          </p:cNvSpPr>
          <p:nvPr/>
        </p:nvSpPr>
        <p:spPr>
          <a:xfrm>
            <a:off x="277560" y="880020"/>
            <a:ext cx="8588879" cy="3435531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Peak period:</a:t>
            </a:r>
            <a:r>
              <a:rPr lang="en-US" sz="1800" dirty="0"/>
              <a:t> 7:30 AM – 9:30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Midday period:</a:t>
            </a:r>
            <a:r>
              <a:rPr lang="en-US" sz="1800" dirty="0"/>
              <a:t> 11:00 AM – 1:00 PM</a:t>
            </a:r>
          </a:p>
          <a:p>
            <a:r>
              <a:rPr lang="en-US" sz="1800" b="1" dirty="0"/>
              <a:t>Note on limitations:</a:t>
            </a:r>
            <a:br>
              <a:rPr lang="en-US" sz="1800" dirty="0"/>
            </a:br>
            <a:r>
              <a:rPr lang="en-US" sz="1800" dirty="0"/>
              <a:t>A margin of error of approximately </a:t>
            </a:r>
            <a:r>
              <a:rPr lang="en-US" sz="1800" b="1" dirty="0"/>
              <a:t>±1 trip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For example, a bus scheduled at </a:t>
            </a:r>
            <a:r>
              <a:rPr lang="en-US" sz="1800" b="1" dirty="0"/>
              <a:t>7:29 AM</a:t>
            </a:r>
            <a:r>
              <a:rPr lang="en-US" sz="1800" dirty="0"/>
              <a:t> would fall outside the peak-hour window and therefore not be counted. If the schedule is later updated and the same trip is shifted to </a:t>
            </a:r>
            <a:r>
              <a:rPr lang="en-US" sz="1800" b="1" dirty="0"/>
              <a:t>7:31 AM</a:t>
            </a:r>
            <a:r>
              <a:rPr lang="en-US" sz="1800" dirty="0"/>
              <a:t>, it would now be included. In this sense, a slight schedule change can result in a difference of approximately one trip in the total count for a given time window.</a:t>
            </a:r>
          </a:p>
        </p:txBody>
      </p:sp>
      <p:grpSp>
        <p:nvGrpSpPr>
          <p:cNvPr id="4" name="Google Shape;1079;p33">
            <a:extLst>
              <a:ext uri="{FF2B5EF4-FFF2-40B4-BE49-F238E27FC236}">
                <a16:creationId xmlns:a16="http://schemas.microsoft.com/office/drawing/2014/main" id="{60D49E52-3C42-AD7E-6621-098B5AA5FB90}"/>
              </a:ext>
            </a:extLst>
          </p:cNvPr>
          <p:cNvGrpSpPr/>
          <p:nvPr/>
        </p:nvGrpSpPr>
        <p:grpSpPr>
          <a:xfrm>
            <a:off x="6371453" y="3882499"/>
            <a:ext cx="3047179" cy="1261001"/>
            <a:chOff x="6506625" y="3268575"/>
            <a:chExt cx="3047179" cy="1261001"/>
          </a:xfrm>
        </p:grpSpPr>
        <p:sp>
          <p:nvSpPr>
            <p:cNvPr id="5" name="Google Shape;1080;p33">
              <a:extLst>
                <a:ext uri="{FF2B5EF4-FFF2-40B4-BE49-F238E27FC236}">
                  <a16:creationId xmlns:a16="http://schemas.microsoft.com/office/drawing/2014/main" id="{925C4040-6420-43D1-4A6A-D730D50B5A9E}"/>
                </a:ext>
              </a:extLst>
            </p:cNvPr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1;p33">
              <a:extLst>
                <a:ext uri="{FF2B5EF4-FFF2-40B4-BE49-F238E27FC236}">
                  <a16:creationId xmlns:a16="http://schemas.microsoft.com/office/drawing/2014/main" id="{C2F87D6F-15D3-CA5F-1381-91EEEE3C3F2E}"/>
                </a:ext>
              </a:extLst>
            </p:cNvPr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;p33">
              <a:extLst>
                <a:ext uri="{FF2B5EF4-FFF2-40B4-BE49-F238E27FC236}">
                  <a16:creationId xmlns:a16="http://schemas.microsoft.com/office/drawing/2014/main" id="{45BF50B4-FC32-FFF5-F7CB-66633859FDD9}"/>
                </a:ext>
              </a:extLst>
            </p:cNvPr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33">
              <a:extLst>
                <a:ext uri="{FF2B5EF4-FFF2-40B4-BE49-F238E27FC236}">
                  <a16:creationId xmlns:a16="http://schemas.microsoft.com/office/drawing/2014/main" id="{4CBB1C8E-206A-2280-9BE7-7F6668531F35}"/>
                </a:ext>
              </a:extLst>
            </p:cNvPr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33">
              <a:extLst>
                <a:ext uri="{FF2B5EF4-FFF2-40B4-BE49-F238E27FC236}">
                  <a16:creationId xmlns:a16="http://schemas.microsoft.com/office/drawing/2014/main" id="{E202AA6B-B571-3B1F-FE92-C396CB219B10}"/>
                </a:ext>
              </a:extLst>
            </p:cNvPr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33">
              <a:extLst>
                <a:ext uri="{FF2B5EF4-FFF2-40B4-BE49-F238E27FC236}">
                  <a16:creationId xmlns:a16="http://schemas.microsoft.com/office/drawing/2014/main" id="{34C5E52D-F00C-F507-06C2-C213666738C2}"/>
                </a:ext>
              </a:extLst>
            </p:cNvPr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33">
              <a:extLst>
                <a:ext uri="{FF2B5EF4-FFF2-40B4-BE49-F238E27FC236}">
                  <a16:creationId xmlns:a16="http://schemas.microsoft.com/office/drawing/2014/main" id="{30357BC3-A8E0-951F-D2E2-5641446DF5E8}"/>
                </a:ext>
              </a:extLst>
            </p:cNvPr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33">
              <a:extLst>
                <a:ext uri="{FF2B5EF4-FFF2-40B4-BE49-F238E27FC236}">
                  <a16:creationId xmlns:a16="http://schemas.microsoft.com/office/drawing/2014/main" id="{C211CCDE-9A4D-7A1A-B697-8F8EA6134069}"/>
                </a:ext>
              </a:extLst>
            </p:cNvPr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33">
              <a:extLst>
                <a:ext uri="{FF2B5EF4-FFF2-40B4-BE49-F238E27FC236}">
                  <a16:creationId xmlns:a16="http://schemas.microsoft.com/office/drawing/2014/main" id="{7F7438E1-B286-4040-2264-1DFC37F612D4}"/>
                </a:ext>
              </a:extLst>
            </p:cNvPr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33">
              <a:extLst>
                <a:ext uri="{FF2B5EF4-FFF2-40B4-BE49-F238E27FC236}">
                  <a16:creationId xmlns:a16="http://schemas.microsoft.com/office/drawing/2014/main" id="{E492A2AF-AA93-DFAC-DC66-C3B27A14DB22}"/>
                </a:ext>
              </a:extLst>
            </p:cNvPr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33">
              <a:extLst>
                <a:ext uri="{FF2B5EF4-FFF2-40B4-BE49-F238E27FC236}">
                  <a16:creationId xmlns:a16="http://schemas.microsoft.com/office/drawing/2014/main" id="{1FE8D3A8-3A11-75FC-3872-E29A63A9E1AC}"/>
                </a:ext>
              </a:extLst>
            </p:cNvPr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33">
              <a:extLst>
                <a:ext uri="{FF2B5EF4-FFF2-40B4-BE49-F238E27FC236}">
                  <a16:creationId xmlns:a16="http://schemas.microsoft.com/office/drawing/2014/main" id="{D7041A0C-2E6A-9214-17F3-E1AC77DC4583}"/>
                </a:ext>
              </a:extLst>
            </p:cNvPr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33">
              <a:extLst>
                <a:ext uri="{FF2B5EF4-FFF2-40B4-BE49-F238E27FC236}">
                  <a16:creationId xmlns:a16="http://schemas.microsoft.com/office/drawing/2014/main" id="{B61E359D-10F3-970D-3D77-72CB8D823EF4}"/>
                </a:ext>
              </a:extLst>
            </p:cNvPr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;p33">
              <a:extLst>
                <a:ext uri="{FF2B5EF4-FFF2-40B4-BE49-F238E27FC236}">
                  <a16:creationId xmlns:a16="http://schemas.microsoft.com/office/drawing/2014/main" id="{88D8B753-D6AB-2821-B96F-5DDFD01ECF42}"/>
                </a:ext>
              </a:extLst>
            </p:cNvPr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;p33">
              <a:extLst>
                <a:ext uri="{FF2B5EF4-FFF2-40B4-BE49-F238E27FC236}">
                  <a16:creationId xmlns:a16="http://schemas.microsoft.com/office/drawing/2014/main" id="{5C009ADE-C836-6192-5765-8D5EDEB14F94}"/>
                </a:ext>
              </a:extLst>
            </p:cNvPr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;p33">
              <a:extLst>
                <a:ext uri="{FF2B5EF4-FFF2-40B4-BE49-F238E27FC236}">
                  <a16:creationId xmlns:a16="http://schemas.microsoft.com/office/drawing/2014/main" id="{FBDA4FFA-2E14-E69B-4430-DAC170348AD1}"/>
                </a:ext>
              </a:extLst>
            </p:cNvPr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6;p33">
              <a:extLst>
                <a:ext uri="{FF2B5EF4-FFF2-40B4-BE49-F238E27FC236}">
                  <a16:creationId xmlns:a16="http://schemas.microsoft.com/office/drawing/2014/main" id="{3F624252-A365-5F26-68D3-04A78D7499A4}"/>
                </a:ext>
              </a:extLst>
            </p:cNvPr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;p33">
              <a:extLst>
                <a:ext uri="{FF2B5EF4-FFF2-40B4-BE49-F238E27FC236}">
                  <a16:creationId xmlns:a16="http://schemas.microsoft.com/office/drawing/2014/main" id="{D8281EB7-5437-B8F3-73B4-F3F05BAF89B5}"/>
                </a:ext>
              </a:extLst>
            </p:cNvPr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8;p33">
              <a:extLst>
                <a:ext uri="{FF2B5EF4-FFF2-40B4-BE49-F238E27FC236}">
                  <a16:creationId xmlns:a16="http://schemas.microsoft.com/office/drawing/2014/main" id="{36DF5EE0-5AAA-054E-8552-C175ECA53C80}"/>
                </a:ext>
              </a:extLst>
            </p:cNvPr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9;p33">
              <a:extLst>
                <a:ext uri="{FF2B5EF4-FFF2-40B4-BE49-F238E27FC236}">
                  <a16:creationId xmlns:a16="http://schemas.microsoft.com/office/drawing/2014/main" id="{A0C18F64-129A-E6B1-08EB-8674D9BDE732}"/>
                </a:ext>
              </a:extLst>
            </p:cNvPr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;p33">
              <a:extLst>
                <a:ext uri="{FF2B5EF4-FFF2-40B4-BE49-F238E27FC236}">
                  <a16:creationId xmlns:a16="http://schemas.microsoft.com/office/drawing/2014/main" id="{5CD2FEB6-6E49-8405-E224-793D70B57FB7}"/>
                </a:ext>
              </a:extLst>
            </p:cNvPr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1;p33">
              <a:extLst>
                <a:ext uri="{FF2B5EF4-FFF2-40B4-BE49-F238E27FC236}">
                  <a16:creationId xmlns:a16="http://schemas.microsoft.com/office/drawing/2014/main" id="{EFE25EDB-35A0-224D-ABCD-90B98009C52B}"/>
                </a:ext>
              </a:extLst>
            </p:cNvPr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33">
              <a:extLst>
                <a:ext uri="{FF2B5EF4-FFF2-40B4-BE49-F238E27FC236}">
                  <a16:creationId xmlns:a16="http://schemas.microsoft.com/office/drawing/2014/main" id="{AC79A613-464E-0DB2-EB9F-06936532B140}"/>
                </a:ext>
              </a:extLst>
            </p:cNvPr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3;p33">
              <a:extLst>
                <a:ext uri="{FF2B5EF4-FFF2-40B4-BE49-F238E27FC236}">
                  <a16:creationId xmlns:a16="http://schemas.microsoft.com/office/drawing/2014/main" id="{ED3C057F-72F2-A92B-46F8-F8B2BC57437C}"/>
                </a:ext>
              </a:extLst>
            </p:cNvPr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4;p33">
              <a:extLst>
                <a:ext uri="{FF2B5EF4-FFF2-40B4-BE49-F238E27FC236}">
                  <a16:creationId xmlns:a16="http://schemas.microsoft.com/office/drawing/2014/main" id="{F8E6FB3F-64D9-944D-DDF0-2CB15A69ED97}"/>
                </a:ext>
              </a:extLst>
            </p:cNvPr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5;p33">
              <a:extLst>
                <a:ext uri="{FF2B5EF4-FFF2-40B4-BE49-F238E27FC236}">
                  <a16:creationId xmlns:a16="http://schemas.microsoft.com/office/drawing/2014/main" id="{F67A1B07-114A-BA5F-450D-D210C3F296DE}"/>
                </a:ext>
              </a:extLst>
            </p:cNvPr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6;p33">
              <a:extLst>
                <a:ext uri="{FF2B5EF4-FFF2-40B4-BE49-F238E27FC236}">
                  <a16:creationId xmlns:a16="http://schemas.microsoft.com/office/drawing/2014/main" id="{C7FA007B-FFFB-1D38-F7DC-154930B7710D}"/>
                </a:ext>
              </a:extLst>
            </p:cNvPr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7;p33">
              <a:extLst>
                <a:ext uri="{FF2B5EF4-FFF2-40B4-BE49-F238E27FC236}">
                  <a16:creationId xmlns:a16="http://schemas.microsoft.com/office/drawing/2014/main" id="{6C9927FB-41F7-886C-5DDC-3C07757F000D}"/>
                </a:ext>
              </a:extLst>
            </p:cNvPr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8;p33">
              <a:extLst>
                <a:ext uri="{FF2B5EF4-FFF2-40B4-BE49-F238E27FC236}">
                  <a16:creationId xmlns:a16="http://schemas.microsoft.com/office/drawing/2014/main" id="{E0BC3AF6-86A8-CEA3-90AB-2427D4CD48BF}"/>
                </a:ext>
              </a:extLst>
            </p:cNvPr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9;p33">
              <a:extLst>
                <a:ext uri="{FF2B5EF4-FFF2-40B4-BE49-F238E27FC236}">
                  <a16:creationId xmlns:a16="http://schemas.microsoft.com/office/drawing/2014/main" id="{03BCE6FE-ED0F-7720-1857-DC93C82AFD10}"/>
                </a:ext>
              </a:extLst>
            </p:cNvPr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10;p33">
              <a:extLst>
                <a:ext uri="{FF2B5EF4-FFF2-40B4-BE49-F238E27FC236}">
                  <a16:creationId xmlns:a16="http://schemas.microsoft.com/office/drawing/2014/main" id="{E3939DE2-4F16-9531-2566-23DACCCB1653}"/>
                </a:ext>
              </a:extLst>
            </p:cNvPr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1;p33">
              <a:extLst>
                <a:ext uri="{FF2B5EF4-FFF2-40B4-BE49-F238E27FC236}">
                  <a16:creationId xmlns:a16="http://schemas.microsoft.com/office/drawing/2014/main" id="{98E01637-ACAB-8B7F-9569-5070083C21A3}"/>
                </a:ext>
              </a:extLst>
            </p:cNvPr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2;p33">
              <a:extLst>
                <a:ext uri="{FF2B5EF4-FFF2-40B4-BE49-F238E27FC236}">
                  <a16:creationId xmlns:a16="http://schemas.microsoft.com/office/drawing/2014/main" id="{0820CB9F-95FA-CB71-17AC-C3DA3D1C216F}"/>
                </a:ext>
              </a:extLst>
            </p:cNvPr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3;p33">
              <a:extLst>
                <a:ext uri="{FF2B5EF4-FFF2-40B4-BE49-F238E27FC236}">
                  <a16:creationId xmlns:a16="http://schemas.microsoft.com/office/drawing/2014/main" id="{411E335C-448E-D434-6D1C-B987EDD0ECC9}"/>
                </a:ext>
              </a:extLst>
            </p:cNvPr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4;p33">
              <a:extLst>
                <a:ext uri="{FF2B5EF4-FFF2-40B4-BE49-F238E27FC236}">
                  <a16:creationId xmlns:a16="http://schemas.microsoft.com/office/drawing/2014/main" id="{7BC4118B-174D-3359-12BB-0AC86FBDE6E1}"/>
                </a:ext>
              </a:extLst>
            </p:cNvPr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5;p33">
              <a:extLst>
                <a:ext uri="{FF2B5EF4-FFF2-40B4-BE49-F238E27FC236}">
                  <a16:creationId xmlns:a16="http://schemas.microsoft.com/office/drawing/2014/main" id="{A659D3D5-783B-0A88-9A0D-35E8269E3BE2}"/>
                </a:ext>
              </a:extLst>
            </p:cNvPr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6;p33">
              <a:extLst>
                <a:ext uri="{FF2B5EF4-FFF2-40B4-BE49-F238E27FC236}">
                  <a16:creationId xmlns:a16="http://schemas.microsoft.com/office/drawing/2014/main" id="{367D3552-E4F1-821A-8C8B-A72D068760B0}"/>
                </a:ext>
              </a:extLst>
            </p:cNvPr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7;p33">
              <a:extLst>
                <a:ext uri="{FF2B5EF4-FFF2-40B4-BE49-F238E27FC236}">
                  <a16:creationId xmlns:a16="http://schemas.microsoft.com/office/drawing/2014/main" id="{1E3DF2EB-9FB4-19A9-956A-358C369E35CB}"/>
                </a:ext>
              </a:extLst>
            </p:cNvPr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8;p33">
              <a:extLst>
                <a:ext uri="{FF2B5EF4-FFF2-40B4-BE49-F238E27FC236}">
                  <a16:creationId xmlns:a16="http://schemas.microsoft.com/office/drawing/2014/main" id="{9F7EA4D9-D970-C658-AF55-B2ABAB31DF86}"/>
                </a:ext>
              </a:extLst>
            </p:cNvPr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9;p33">
              <a:extLst>
                <a:ext uri="{FF2B5EF4-FFF2-40B4-BE49-F238E27FC236}">
                  <a16:creationId xmlns:a16="http://schemas.microsoft.com/office/drawing/2014/main" id="{5776B4B8-65B8-F60C-2F6F-863542FC9E26}"/>
                </a:ext>
              </a:extLst>
            </p:cNvPr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0;p33">
              <a:extLst>
                <a:ext uri="{FF2B5EF4-FFF2-40B4-BE49-F238E27FC236}">
                  <a16:creationId xmlns:a16="http://schemas.microsoft.com/office/drawing/2014/main" id="{773E5508-E26C-2086-04A8-8F0DE71CBB0E}"/>
                </a:ext>
              </a:extLst>
            </p:cNvPr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1;p33">
              <a:extLst>
                <a:ext uri="{FF2B5EF4-FFF2-40B4-BE49-F238E27FC236}">
                  <a16:creationId xmlns:a16="http://schemas.microsoft.com/office/drawing/2014/main" id="{D1DA9E56-BC6F-6E55-9F0B-27B2FACB41C8}"/>
                </a:ext>
              </a:extLst>
            </p:cNvPr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2;p33">
              <a:extLst>
                <a:ext uri="{FF2B5EF4-FFF2-40B4-BE49-F238E27FC236}">
                  <a16:creationId xmlns:a16="http://schemas.microsoft.com/office/drawing/2014/main" id="{BC5B59A0-60C4-8C05-09DA-8814D59D4612}"/>
                </a:ext>
              </a:extLst>
            </p:cNvPr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3;p33">
              <a:extLst>
                <a:ext uri="{FF2B5EF4-FFF2-40B4-BE49-F238E27FC236}">
                  <a16:creationId xmlns:a16="http://schemas.microsoft.com/office/drawing/2014/main" id="{1673D580-A081-F58B-64C3-13BC51F54FBF}"/>
                </a:ext>
              </a:extLst>
            </p:cNvPr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4;p33">
              <a:extLst>
                <a:ext uri="{FF2B5EF4-FFF2-40B4-BE49-F238E27FC236}">
                  <a16:creationId xmlns:a16="http://schemas.microsoft.com/office/drawing/2014/main" id="{F3F9734B-2AEA-7BD6-6CB8-778E59ED46C1}"/>
                </a:ext>
              </a:extLst>
            </p:cNvPr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5;p33">
              <a:extLst>
                <a:ext uri="{FF2B5EF4-FFF2-40B4-BE49-F238E27FC236}">
                  <a16:creationId xmlns:a16="http://schemas.microsoft.com/office/drawing/2014/main" id="{F812AFCE-6613-98D8-3BBC-4AEF9FDCFD00}"/>
                </a:ext>
              </a:extLst>
            </p:cNvPr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;p33">
              <a:extLst>
                <a:ext uri="{FF2B5EF4-FFF2-40B4-BE49-F238E27FC236}">
                  <a16:creationId xmlns:a16="http://schemas.microsoft.com/office/drawing/2014/main" id="{0FE3B06F-FD56-54EA-0EAC-7877EA3D75F5}"/>
                </a:ext>
              </a:extLst>
            </p:cNvPr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7;p33">
              <a:extLst>
                <a:ext uri="{FF2B5EF4-FFF2-40B4-BE49-F238E27FC236}">
                  <a16:creationId xmlns:a16="http://schemas.microsoft.com/office/drawing/2014/main" id="{E2123AC8-AA73-79C2-72CC-6DF743C7ACB5}"/>
                </a:ext>
              </a:extLst>
            </p:cNvPr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8;p33">
              <a:extLst>
                <a:ext uri="{FF2B5EF4-FFF2-40B4-BE49-F238E27FC236}">
                  <a16:creationId xmlns:a16="http://schemas.microsoft.com/office/drawing/2014/main" id="{B4614455-553A-8EB9-F9C7-9FD0AFCF5347}"/>
                </a:ext>
              </a:extLst>
            </p:cNvPr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9;p33">
              <a:extLst>
                <a:ext uri="{FF2B5EF4-FFF2-40B4-BE49-F238E27FC236}">
                  <a16:creationId xmlns:a16="http://schemas.microsoft.com/office/drawing/2014/main" id="{D8809011-E15D-339D-3921-D01D1CEFDBDA}"/>
                </a:ext>
              </a:extLst>
            </p:cNvPr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0;p33">
              <a:extLst>
                <a:ext uri="{FF2B5EF4-FFF2-40B4-BE49-F238E27FC236}">
                  <a16:creationId xmlns:a16="http://schemas.microsoft.com/office/drawing/2014/main" id="{6EA1EB3D-1803-3AC6-261C-B0284A3621C0}"/>
                </a:ext>
              </a:extLst>
            </p:cNvPr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31;p33">
              <a:extLst>
                <a:ext uri="{FF2B5EF4-FFF2-40B4-BE49-F238E27FC236}">
                  <a16:creationId xmlns:a16="http://schemas.microsoft.com/office/drawing/2014/main" id="{1C62FFCD-9BDA-C039-505E-FE802C734792}"/>
                </a:ext>
              </a:extLst>
            </p:cNvPr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2;p33">
              <a:extLst>
                <a:ext uri="{FF2B5EF4-FFF2-40B4-BE49-F238E27FC236}">
                  <a16:creationId xmlns:a16="http://schemas.microsoft.com/office/drawing/2014/main" id="{A338128A-DFB4-F58F-737F-05A871FB2842}"/>
                </a:ext>
              </a:extLst>
            </p:cNvPr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3;p33">
              <a:extLst>
                <a:ext uri="{FF2B5EF4-FFF2-40B4-BE49-F238E27FC236}">
                  <a16:creationId xmlns:a16="http://schemas.microsoft.com/office/drawing/2014/main" id="{6345A4A9-84E9-37C3-38ED-9FC981B98E59}"/>
                </a:ext>
              </a:extLst>
            </p:cNvPr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4;p33">
              <a:extLst>
                <a:ext uri="{FF2B5EF4-FFF2-40B4-BE49-F238E27FC236}">
                  <a16:creationId xmlns:a16="http://schemas.microsoft.com/office/drawing/2014/main" id="{20F18AB9-AA25-79BC-E192-5A4C24086054}"/>
                </a:ext>
              </a:extLst>
            </p:cNvPr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5;p33">
              <a:extLst>
                <a:ext uri="{FF2B5EF4-FFF2-40B4-BE49-F238E27FC236}">
                  <a16:creationId xmlns:a16="http://schemas.microsoft.com/office/drawing/2014/main" id="{E5741A58-5961-0FAD-56C5-6FD7E09DA3EB}"/>
                </a:ext>
              </a:extLst>
            </p:cNvPr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6;p33">
              <a:extLst>
                <a:ext uri="{FF2B5EF4-FFF2-40B4-BE49-F238E27FC236}">
                  <a16:creationId xmlns:a16="http://schemas.microsoft.com/office/drawing/2014/main" id="{E1EE9A95-F691-9931-7B78-72B7A616BF4F}"/>
                </a:ext>
              </a:extLst>
            </p:cNvPr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7;p33">
              <a:extLst>
                <a:ext uri="{FF2B5EF4-FFF2-40B4-BE49-F238E27FC236}">
                  <a16:creationId xmlns:a16="http://schemas.microsoft.com/office/drawing/2014/main" id="{AD5191C8-0E70-34DE-CC88-3F2E0CF13969}"/>
                </a:ext>
              </a:extLst>
            </p:cNvPr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8;p33">
              <a:extLst>
                <a:ext uri="{FF2B5EF4-FFF2-40B4-BE49-F238E27FC236}">
                  <a16:creationId xmlns:a16="http://schemas.microsoft.com/office/drawing/2014/main" id="{B0C325AC-4A1C-98B7-66C3-C627B62FEB0A}"/>
                </a:ext>
              </a:extLst>
            </p:cNvPr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9;p33">
              <a:extLst>
                <a:ext uri="{FF2B5EF4-FFF2-40B4-BE49-F238E27FC236}">
                  <a16:creationId xmlns:a16="http://schemas.microsoft.com/office/drawing/2014/main" id="{FB401693-86C1-A01C-09BA-E2EC09FB583B}"/>
                </a:ext>
              </a:extLst>
            </p:cNvPr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0;p33">
              <a:extLst>
                <a:ext uri="{FF2B5EF4-FFF2-40B4-BE49-F238E27FC236}">
                  <a16:creationId xmlns:a16="http://schemas.microsoft.com/office/drawing/2014/main" id="{DA088757-F5A9-3D20-75AC-F5DAE6E13BF6}"/>
                </a:ext>
              </a:extLst>
            </p:cNvPr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41;p33">
              <a:extLst>
                <a:ext uri="{FF2B5EF4-FFF2-40B4-BE49-F238E27FC236}">
                  <a16:creationId xmlns:a16="http://schemas.microsoft.com/office/drawing/2014/main" id="{17C64556-4A01-BDDB-608D-E2C6189CFF89}"/>
                </a:ext>
              </a:extLst>
            </p:cNvPr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2;p33">
              <a:extLst>
                <a:ext uri="{FF2B5EF4-FFF2-40B4-BE49-F238E27FC236}">
                  <a16:creationId xmlns:a16="http://schemas.microsoft.com/office/drawing/2014/main" id="{AD739B69-B488-5A61-E07C-AAC840DC1998}"/>
                </a:ext>
              </a:extLst>
            </p:cNvPr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43;p33">
              <a:extLst>
                <a:ext uri="{FF2B5EF4-FFF2-40B4-BE49-F238E27FC236}">
                  <a16:creationId xmlns:a16="http://schemas.microsoft.com/office/drawing/2014/main" id="{9A433637-CD3C-746B-137B-BC13BCE4D3F4}"/>
                </a:ext>
              </a:extLst>
            </p:cNvPr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247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Peak hour Capacity Changes by Route</a:t>
            </a:r>
            <a:endParaRPr dirty="0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706BD99C-7372-DB3A-D22E-2385E6D7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4" y="1829221"/>
            <a:ext cx="4169409" cy="2678846"/>
          </a:xfrm>
          <a:prstGeom prst="rect">
            <a:avLst/>
          </a:prstGeom>
        </p:spPr>
      </p:pic>
      <p:pic>
        <p:nvPicPr>
          <p:cNvPr id="27" name="Content Placeholder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EB25220-3BDF-0C60-426F-79A3189D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50" y="1829221"/>
            <a:ext cx="4169409" cy="2678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B465D8A0-657E-4BFD-B9A9-95A3644F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1A0C302B-A682-0936-9F11-9FE4DC040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Headway Changes by Route</a:t>
            </a:r>
            <a:endParaRPr dirty="0"/>
          </a:p>
        </p:txBody>
      </p:sp>
      <p:pic>
        <p:nvPicPr>
          <p:cNvPr id="2" name="Content Placeholder 4" descr="A graph of a number of hours&#10;&#10;AI-generated content may be incorrect.">
            <a:extLst>
              <a:ext uri="{FF2B5EF4-FFF2-40B4-BE49-F238E27FC236}">
                <a16:creationId xmlns:a16="http://schemas.microsoft.com/office/drawing/2014/main" id="{1ED6BE69-5EEE-6AFC-699D-63AD5D5A3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5" y="1829221"/>
            <a:ext cx="4169409" cy="2678846"/>
          </a:xfrm>
          <a:prstGeom prst="rect">
            <a:avLst/>
          </a:prstGeom>
        </p:spPr>
      </p:pic>
      <p:pic>
        <p:nvPicPr>
          <p:cNvPr id="3" name="Picture 2" descr="A graph of a number of blue and white bars&#10;&#10;AI-generated content may be incorrect.">
            <a:extLst>
              <a:ext uri="{FF2B5EF4-FFF2-40B4-BE49-F238E27FC236}">
                <a16:creationId xmlns:a16="http://schemas.microsoft.com/office/drawing/2014/main" id="{BB77C998-6231-2CD1-FD48-427E5A99A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95" y="1829221"/>
            <a:ext cx="4169409" cy="26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3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78F4C208-AA25-3B3E-144C-2EED3106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319A1C31-3A3D-A26A-68D2-F1A97D455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49" y="838600"/>
            <a:ext cx="45112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kern="1200" dirty="0">
                <a:solidFill>
                  <a:schemeClr val="tx1"/>
                </a:solidFill>
              </a:rPr>
              <a:t>Travel Time Analysis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A2282886-2634-FD9A-091E-0D77172076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8C9C72D9-1D59-8FDD-3090-7E4FD8407C8C}"/>
              </a:ext>
            </a:extLst>
          </p:cNvPr>
          <p:cNvSpPr/>
          <p:nvPr/>
        </p:nvSpPr>
        <p:spPr>
          <a:xfrm>
            <a:off x="8302829" y="2208176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D1EBD370-681A-C918-BAC4-EC78D5D410B5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F1CA6039-7EF8-68AE-18B8-18E4EC843F0B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15;p43">
            <a:extLst>
              <a:ext uri="{FF2B5EF4-FFF2-40B4-BE49-F238E27FC236}">
                <a16:creationId xmlns:a16="http://schemas.microsoft.com/office/drawing/2014/main" id="{C46104A6-B1F8-132E-2E1D-60D0E14F8D87}"/>
              </a:ext>
            </a:extLst>
          </p:cNvPr>
          <p:cNvGrpSpPr/>
          <p:nvPr/>
        </p:nvGrpSpPr>
        <p:grpSpPr>
          <a:xfrm>
            <a:off x="5251402" y="3463101"/>
            <a:ext cx="4725912" cy="1150499"/>
            <a:chOff x="5561503" y="3453500"/>
            <a:chExt cx="4725912" cy="1150499"/>
          </a:xfrm>
        </p:grpSpPr>
        <p:sp>
          <p:nvSpPr>
            <p:cNvPr id="3" name="Google Shape;2116;p43">
              <a:extLst>
                <a:ext uri="{FF2B5EF4-FFF2-40B4-BE49-F238E27FC236}">
                  <a16:creationId xmlns:a16="http://schemas.microsoft.com/office/drawing/2014/main" id="{C7F8F556-EC83-5566-C5A7-0470DF831ABA}"/>
                </a:ext>
              </a:extLst>
            </p:cNvPr>
            <p:cNvSpPr/>
            <p:nvPr/>
          </p:nvSpPr>
          <p:spPr>
            <a:xfrm>
              <a:off x="7421794" y="3506229"/>
              <a:ext cx="453576" cy="36243"/>
            </a:xfrm>
            <a:custGeom>
              <a:avLst/>
              <a:gdLst/>
              <a:ahLst/>
              <a:cxnLst/>
              <a:rect l="l" t="t" r="r" b="b"/>
              <a:pathLst>
                <a:path w="3329" h="266" extrusionOk="0">
                  <a:moveTo>
                    <a:pt x="0" y="1"/>
                  </a:moveTo>
                  <a:lnTo>
                    <a:pt x="0" y="266"/>
                  </a:lnTo>
                  <a:lnTo>
                    <a:pt x="3329" y="266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A7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7;p43">
              <a:extLst>
                <a:ext uri="{FF2B5EF4-FFF2-40B4-BE49-F238E27FC236}">
                  <a16:creationId xmlns:a16="http://schemas.microsoft.com/office/drawing/2014/main" id="{5BC91FEC-EFE0-AD80-A2EE-20A73F4842D3}"/>
                </a:ext>
              </a:extLst>
            </p:cNvPr>
            <p:cNvSpPr/>
            <p:nvPr/>
          </p:nvSpPr>
          <p:spPr>
            <a:xfrm>
              <a:off x="7682442" y="4157098"/>
              <a:ext cx="256150" cy="66354"/>
            </a:xfrm>
            <a:custGeom>
              <a:avLst/>
              <a:gdLst/>
              <a:ahLst/>
              <a:cxnLst/>
              <a:rect l="l" t="t" r="r" b="b"/>
              <a:pathLst>
                <a:path w="1880" h="487" extrusionOk="0">
                  <a:moveTo>
                    <a:pt x="0" y="0"/>
                  </a:moveTo>
                  <a:lnTo>
                    <a:pt x="0" y="487"/>
                  </a:lnTo>
                  <a:lnTo>
                    <a:pt x="1880" y="48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8;p43">
              <a:extLst>
                <a:ext uri="{FF2B5EF4-FFF2-40B4-BE49-F238E27FC236}">
                  <a16:creationId xmlns:a16="http://schemas.microsoft.com/office/drawing/2014/main" id="{79DE5C8A-1205-560C-9BA7-D9FC31FEA48F}"/>
                </a:ext>
              </a:extLst>
            </p:cNvPr>
            <p:cNvSpPr/>
            <p:nvPr/>
          </p:nvSpPr>
          <p:spPr>
            <a:xfrm>
              <a:off x="6148669" y="4173721"/>
              <a:ext cx="1625735" cy="322504"/>
            </a:xfrm>
            <a:custGeom>
              <a:avLst/>
              <a:gdLst/>
              <a:ahLst/>
              <a:cxnLst/>
              <a:rect l="l" t="t" r="r" b="b"/>
              <a:pathLst>
                <a:path w="11932" h="2367" extrusionOk="0">
                  <a:moveTo>
                    <a:pt x="1" y="0"/>
                  </a:moveTo>
                  <a:lnTo>
                    <a:pt x="1" y="2366"/>
                  </a:lnTo>
                  <a:lnTo>
                    <a:pt x="11932" y="2366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9;p43">
              <a:extLst>
                <a:ext uri="{FF2B5EF4-FFF2-40B4-BE49-F238E27FC236}">
                  <a16:creationId xmlns:a16="http://schemas.microsoft.com/office/drawing/2014/main" id="{5C046D82-061E-4FCB-CF54-B4E77B074276}"/>
                </a:ext>
              </a:extLst>
            </p:cNvPr>
            <p:cNvSpPr/>
            <p:nvPr/>
          </p:nvSpPr>
          <p:spPr>
            <a:xfrm>
              <a:off x="7381056" y="4095377"/>
              <a:ext cx="535054" cy="33245"/>
            </a:xfrm>
            <a:custGeom>
              <a:avLst/>
              <a:gdLst/>
              <a:ahLst/>
              <a:cxnLst/>
              <a:rect l="l" t="t" r="r" b="b"/>
              <a:pathLst>
                <a:path w="3927" h="244" extrusionOk="0">
                  <a:moveTo>
                    <a:pt x="1" y="0"/>
                  </a:moveTo>
                  <a:lnTo>
                    <a:pt x="1" y="243"/>
                  </a:lnTo>
                  <a:lnTo>
                    <a:pt x="3926" y="243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0;p43">
              <a:extLst>
                <a:ext uri="{FF2B5EF4-FFF2-40B4-BE49-F238E27FC236}">
                  <a16:creationId xmlns:a16="http://schemas.microsoft.com/office/drawing/2014/main" id="{445DFE92-18A3-209B-6AFF-909B2E26D9FC}"/>
                </a:ext>
              </a:extLst>
            </p:cNvPr>
            <p:cNvSpPr/>
            <p:nvPr/>
          </p:nvSpPr>
          <p:spPr>
            <a:xfrm>
              <a:off x="7381056" y="3572583"/>
              <a:ext cx="324139" cy="363106"/>
            </a:xfrm>
            <a:custGeom>
              <a:avLst/>
              <a:gdLst/>
              <a:ahLst/>
              <a:cxnLst/>
              <a:rect l="l" t="t" r="r" b="b"/>
              <a:pathLst>
                <a:path w="2379" h="2665" extrusionOk="0">
                  <a:moveTo>
                    <a:pt x="1" y="0"/>
                  </a:moveTo>
                  <a:lnTo>
                    <a:pt x="1" y="2665"/>
                  </a:lnTo>
                  <a:lnTo>
                    <a:pt x="2378" y="2665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1;p43">
              <a:extLst>
                <a:ext uri="{FF2B5EF4-FFF2-40B4-BE49-F238E27FC236}">
                  <a16:creationId xmlns:a16="http://schemas.microsoft.com/office/drawing/2014/main" id="{FF7D216E-8F12-194F-9F47-26F7D9A904B1}"/>
                </a:ext>
              </a:extLst>
            </p:cNvPr>
            <p:cNvSpPr/>
            <p:nvPr/>
          </p:nvSpPr>
          <p:spPr>
            <a:xfrm>
              <a:off x="6228512" y="3789494"/>
              <a:ext cx="1152675" cy="339126"/>
            </a:xfrm>
            <a:custGeom>
              <a:avLst/>
              <a:gdLst/>
              <a:ahLst/>
              <a:cxnLst/>
              <a:rect l="l" t="t" r="r" b="b"/>
              <a:pathLst>
                <a:path w="8460" h="2489" extrusionOk="0">
                  <a:moveTo>
                    <a:pt x="1" y="0"/>
                  </a:moveTo>
                  <a:lnTo>
                    <a:pt x="1" y="2488"/>
                  </a:lnTo>
                  <a:lnTo>
                    <a:pt x="8460" y="2488"/>
                  </a:lnTo>
                  <a:lnTo>
                    <a:pt x="8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22;p43">
              <a:extLst>
                <a:ext uri="{FF2B5EF4-FFF2-40B4-BE49-F238E27FC236}">
                  <a16:creationId xmlns:a16="http://schemas.microsoft.com/office/drawing/2014/main" id="{6F5825A3-F727-691B-397F-AFE4C9B461F8}"/>
                </a:ext>
              </a:extLst>
            </p:cNvPr>
            <p:cNvSpPr/>
            <p:nvPr/>
          </p:nvSpPr>
          <p:spPr>
            <a:xfrm>
              <a:off x="6192405" y="3825600"/>
              <a:ext cx="113088" cy="247294"/>
            </a:xfrm>
            <a:custGeom>
              <a:avLst/>
              <a:gdLst/>
              <a:ahLst/>
              <a:cxnLst/>
              <a:rect l="l" t="t" r="r" b="b"/>
              <a:pathLst>
                <a:path w="830" h="1815" extrusionOk="0">
                  <a:moveTo>
                    <a:pt x="0" y="1"/>
                  </a:moveTo>
                  <a:lnTo>
                    <a:pt x="0" y="1814"/>
                  </a:lnTo>
                  <a:lnTo>
                    <a:pt x="830" y="1814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3;p43">
              <a:extLst>
                <a:ext uri="{FF2B5EF4-FFF2-40B4-BE49-F238E27FC236}">
                  <a16:creationId xmlns:a16="http://schemas.microsoft.com/office/drawing/2014/main" id="{26E5A92C-269F-7CF3-F43B-5AD91384D542}"/>
                </a:ext>
              </a:extLst>
            </p:cNvPr>
            <p:cNvSpPr/>
            <p:nvPr/>
          </p:nvSpPr>
          <p:spPr>
            <a:xfrm>
              <a:off x="6514774" y="4303159"/>
              <a:ext cx="1221073" cy="50004"/>
            </a:xfrm>
            <a:custGeom>
              <a:avLst/>
              <a:gdLst/>
              <a:ahLst/>
              <a:cxnLst/>
              <a:rect l="l" t="t" r="r" b="b"/>
              <a:pathLst>
                <a:path w="8962" h="367" extrusionOk="0">
                  <a:moveTo>
                    <a:pt x="8723" y="0"/>
                  </a:moveTo>
                  <a:cubicBezTo>
                    <a:pt x="8717" y="0"/>
                    <a:pt x="8710" y="0"/>
                    <a:pt x="8703" y="1"/>
                  </a:cubicBezTo>
                  <a:lnTo>
                    <a:pt x="222" y="1"/>
                  </a:lnTo>
                  <a:cubicBezTo>
                    <a:pt x="1" y="23"/>
                    <a:pt x="1" y="344"/>
                    <a:pt x="222" y="366"/>
                  </a:cubicBezTo>
                  <a:lnTo>
                    <a:pt x="8703" y="366"/>
                  </a:lnTo>
                  <a:cubicBezTo>
                    <a:pt x="8710" y="366"/>
                    <a:pt x="8717" y="367"/>
                    <a:pt x="8723" y="367"/>
                  </a:cubicBezTo>
                  <a:cubicBezTo>
                    <a:pt x="8961" y="367"/>
                    <a:pt x="8961" y="0"/>
                    <a:pt x="8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24;p43">
              <a:extLst>
                <a:ext uri="{FF2B5EF4-FFF2-40B4-BE49-F238E27FC236}">
                  <a16:creationId xmlns:a16="http://schemas.microsoft.com/office/drawing/2014/main" id="{FC159CD9-5354-6D7D-C4F4-E99F9E320776}"/>
                </a:ext>
              </a:extLst>
            </p:cNvPr>
            <p:cNvSpPr/>
            <p:nvPr/>
          </p:nvSpPr>
          <p:spPr>
            <a:xfrm>
              <a:off x="6730186" y="3640300"/>
              <a:ext cx="39376" cy="149330"/>
            </a:xfrm>
            <a:custGeom>
              <a:avLst/>
              <a:gdLst/>
              <a:ahLst/>
              <a:cxnLst/>
              <a:rect l="l" t="t" r="r" b="b"/>
              <a:pathLst>
                <a:path w="289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288" y="1095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507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5;p43">
              <a:extLst>
                <a:ext uri="{FF2B5EF4-FFF2-40B4-BE49-F238E27FC236}">
                  <a16:creationId xmlns:a16="http://schemas.microsoft.com/office/drawing/2014/main" id="{E3C53C0B-D3E5-C720-5CEC-C5A9980373AA}"/>
                </a:ext>
              </a:extLst>
            </p:cNvPr>
            <p:cNvSpPr/>
            <p:nvPr/>
          </p:nvSpPr>
          <p:spPr>
            <a:xfrm>
              <a:off x="6725690" y="3540168"/>
              <a:ext cx="57361" cy="49322"/>
            </a:xfrm>
            <a:custGeom>
              <a:avLst/>
              <a:gdLst/>
              <a:ahLst/>
              <a:cxnLst/>
              <a:rect l="l" t="t" r="r" b="b"/>
              <a:pathLst>
                <a:path w="421" h="362" extrusionOk="0">
                  <a:moveTo>
                    <a:pt x="178" y="1"/>
                  </a:moveTo>
                  <a:cubicBezTo>
                    <a:pt x="78" y="1"/>
                    <a:pt x="1" y="89"/>
                    <a:pt x="1" y="178"/>
                  </a:cubicBezTo>
                  <a:cubicBezTo>
                    <a:pt x="1" y="290"/>
                    <a:pt x="87" y="362"/>
                    <a:pt x="181" y="362"/>
                  </a:cubicBezTo>
                  <a:cubicBezTo>
                    <a:pt x="225" y="362"/>
                    <a:pt x="271" y="346"/>
                    <a:pt x="310" y="310"/>
                  </a:cubicBezTo>
                  <a:cubicBezTo>
                    <a:pt x="421" y="200"/>
                    <a:pt x="332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26;p43">
              <a:extLst>
                <a:ext uri="{FF2B5EF4-FFF2-40B4-BE49-F238E27FC236}">
                  <a16:creationId xmlns:a16="http://schemas.microsoft.com/office/drawing/2014/main" id="{DECB099C-227E-73CB-5269-E61BD363DEE0}"/>
                </a:ext>
              </a:extLst>
            </p:cNvPr>
            <p:cNvSpPr/>
            <p:nvPr/>
          </p:nvSpPr>
          <p:spPr>
            <a:xfrm>
              <a:off x="7123406" y="3640300"/>
              <a:ext cx="134206" cy="150829"/>
            </a:xfrm>
            <a:custGeom>
              <a:avLst/>
              <a:gdLst/>
              <a:ahLst/>
              <a:cxnLst/>
              <a:rect l="l" t="t" r="r" b="b"/>
              <a:pathLst>
                <a:path w="985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985" y="110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27;p43">
              <a:extLst>
                <a:ext uri="{FF2B5EF4-FFF2-40B4-BE49-F238E27FC236}">
                  <a16:creationId xmlns:a16="http://schemas.microsoft.com/office/drawing/2014/main" id="{8377C788-D32A-A176-1911-75E0D997CB51}"/>
                </a:ext>
              </a:extLst>
            </p:cNvPr>
            <p:cNvSpPr/>
            <p:nvPr/>
          </p:nvSpPr>
          <p:spPr>
            <a:xfrm>
              <a:off x="6305357" y="3557459"/>
              <a:ext cx="92105" cy="232170"/>
            </a:xfrm>
            <a:custGeom>
              <a:avLst/>
              <a:gdLst/>
              <a:ahLst/>
              <a:cxnLst/>
              <a:rect l="l" t="t" r="r" b="b"/>
              <a:pathLst>
                <a:path w="676" h="1704" extrusionOk="0">
                  <a:moveTo>
                    <a:pt x="1" y="1"/>
                  </a:moveTo>
                  <a:lnTo>
                    <a:pt x="1" y="1703"/>
                  </a:lnTo>
                  <a:lnTo>
                    <a:pt x="675" y="170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8;p43">
              <a:extLst>
                <a:ext uri="{FF2B5EF4-FFF2-40B4-BE49-F238E27FC236}">
                  <a16:creationId xmlns:a16="http://schemas.microsoft.com/office/drawing/2014/main" id="{33A52CA5-67C3-316C-629C-D468C321AA33}"/>
                </a:ext>
              </a:extLst>
            </p:cNvPr>
            <p:cNvSpPr/>
            <p:nvPr/>
          </p:nvSpPr>
          <p:spPr>
            <a:xfrm>
              <a:off x="6566005" y="3789494"/>
              <a:ext cx="378230" cy="319506"/>
            </a:xfrm>
            <a:custGeom>
              <a:avLst/>
              <a:gdLst/>
              <a:ahLst/>
              <a:cxnLst/>
              <a:rect l="l" t="t" r="r" b="b"/>
              <a:pathLst>
                <a:path w="2776" h="2345" extrusionOk="0">
                  <a:moveTo>
                    <a:pt x="1" y="0"/>
                  </a:moveTo>
                  <a:lnTo>
                    <a:pt x="1" y="2345"/>
                  </a:lnTo>
                  <a:lnTo>
                    <a:pt x="2776" y="2345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29;p43">
              <a:extLst>
                <a:ext uri="{FF2B5EF4-FFF2-40B4-BE49-F238E27FC236}">
                  <a16:creationId xmlns:a16="http://schemas.microsoft.com/office/drawing/2014/main" id="{E0D36897-F9D6-8CAA-A7AE-E870E9158B35}"/>
                </a:ext>
              </a:extLst>
            </p:cNvPr>
            <p:cNvSpPr/>
            <p:nvPr/>
          </p:nvSpPr>
          <p:spPr>
            <a:xfrm>
              <a:off x="6204395" y="3789494"/>
              <a:ext cx="304519" cy="319506"/>
            </a:xfrm>
            <a:custGeom>
              <a:avLst/>
              <a:gdLst/>
              <a:ahLst/>
              <a:cxnLst/>
              <a:rect l="l" t="t" r="r" b="b"/>
              <a:pathLst>
                <a:path w="2235" h="2345" extrusionOk="0">
                  <a:moveTo>
                    <a:pt x="1" y="0"/>
                  </a:moveTo>
                  <a:lnTo>
                    <a:pt x="1" y="2345"/>
                  </a:lnTo>
                  <a:lnTo>
                    <a:pt x="2234" y="2345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30;p43">
              <a:extLst>
                <a:ext uri="{FF2B5EF4-FFF2-40B4-BE49-F238E27FC236}">
                  <a16:creationId xmlns:a16="http://schemas.microsoft.com/office/drawing/2014/main" id="{832E59FA-3BA7-7DF4-24F5-6896A04694AE}"/>
                </a:ext>
              </a:extLst>
            </p:cNvPr>
            <p:cNvSpPr/>
            <p:nvPr/>
          </p:nvSpPr>
          <p:spPr>
            <a:xfrm>
              <a:off x="7001461" y="3789494"/>
              <a:ext cx="367739" cy="319506"/>
            </a:xfrm>
            <a:custGeom>
              <a:avLst/>
              <a:gdLst/>
              <a:ahLst/>
              <a:cxnLst/>
              <a:rect l="l" t="t" r="r" b="b"/>
              <a:pathLst>
                <a:path w="2699" h="2345" extrusionOk="0">
                  <a:moveTo>
                    <a:pt x="0" y="0"/>
                  </a:moveTo>
                  <a:lnTo>
                    <a:pt x="0" y="2345"/>
                  </a:lnTo>
                  <a:lnTo>
                    <a:pt x="2698" y="2345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1;p43">
              <a:extLst>
                <a:ext uri="{FF2B5EF4-FFF2-40B4-BE49-F238E27FC236}">
                  <a16:creationId xmlns:a16="http://schemas.microsoft.com/office/drawing/2014/main" id="{B112478C-14EC-8624-17E9-377A3403AAFC}"/>
                </a:ext>
              </a:extLst>
            </p:cNvPr>
            <p:cNvSpPr/>
            <p:nvPr/>
          </p:nvSpPr>
          <p:spPr>
            <a:xfrm>
              <a:off x="6566005" y="4023027"/>
              <a:ext cx="378230" cy="85974"/>
            </a:xfrm>
            <a:custGeom>
              <a:avLst/>
              <a:gdLst/>
              <a:ahLst/>
              <a:cxnLst/>
              <a:rect l="l" t="t" r="r" b="b"/>
              <a:pathLst>
                <a:path w="2776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2;p43">
              <a:extLst>
                <a:ext uri="{FF2B5EF4-FFF2-40B4-BE49-F238E27FC236}">
                  <a16:creationId xmlns:a16="http://schemas.microsoft.com/office/drawing/2014/main" id="{0942CE50-5CE0-2034-88D3-675468B02830}"/>
                </a:ext>
              </a:extLst>
            </p:cNvPr>
            <p:cNvSpPr/>
            <p:nvPr/>
          </p:nvSpPr>
          <p:spPr>
            <a:xfrm>
              <a:off x="6204395" y="4023027"/>
              <a:ext cx="304519" cy="85974"/>
            </a:xfrm>
            <a:custGeom>
              <a:avLst/>
              <a:gdLst/>
              <a:ahLst/>
              <a:cxnLst/>
              <a:rect l="l" t="t" r="r" b="b"/>
              <a:pathLst>
                <a:path w="2235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3;p43">
              <a:extLst>
                <a:ext uri="{FF2B5EF4-FFF2-40B4-BE49-F238E27FC236}">
                  <a16:creationId xmlns:a16="http://schemas.microsoft.com/office/drawing/2014/main" id="{9A426D5B-8611-633F-3E14-93C1DCA5529B}"/>
                </a:ext>
              </a:extLst>
            </p:cNvPr>
            <p:cNvSpPr/>
            <p:nvPr/>
          </p:nvSpPr>
          <p:spPr>
            <a:xfrm>
              <a:off x="7001461" y="4023027"/>
              <a:ext cx="367739" cy="85974"/>
            </a:xfrm>
            <a:custGeom>
              <a:avLst/>
              <a:gdLst/>
              <a:ahLst/>
              <a:cxnLst/>
              <a:rect l="l" t="t" r="r" b="b"/>
              <a:pathLst>
                <a:path w="2699" h="631" extrusionOk="0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34;p43">
              <a:extLst>
                <a:ext uri="{FF2B5EF4-FFF2-40B4-BE49-F238E27FC236}">
                  <a16:creationId xmlns:a16="http://schemas.microsoft.com/office/drawing/2014/main" id="{E5EE8EEA-5CB4-1018-EB76-B606389C6B02}"/>
                </a:ext>
              </a:extLst>
            </p:cNvPr>
            <p:cNvSpPr/>
            <p:nvPr/>
          </p:nvSpPr>
          <p:spPr>
            <a:xfrm>
              <a:off x="6956226" y="3774370"/>
              <a:ext cx="33245" cy="351253"/>
            </a:xfrm>
            <a:custGeom>
              <a:avLst/>
              <a:gdLst/>
              <a:ahLst/>
              <a:cxnLst/>
              <a:rect l="l" t="t" r="r" b="b"/>
              <a:pathLst>
                <a:path w="244" h="2578" extrusionOk="0">
                  <a:moveTo>
                    <a:pt x="56" y="1"/>
                  </a:moveTo>
                  <a:cubicBezTo>
                    <a:pt x="23" y="1"/>
                    <a:pt x="0" y="23"/>
                    <a:pt x="0" y="56"/>
                  </a:cubicBezTo>
                  <a:lnTo>
                    <a:pt x="0" y="2511"/>
                  </a:lnTo>
                  <a:cubicBezTo>
                    <a:pt x="0" y="2544"/>
                    <a:pt x="23" y="2577"/>
                    <a:pt x="56" y="2577"/>
                  </a:cubicBezTo>
                  <a:lnTo>
                    <a:pt x="188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35;p43">
              <a:extLst>
                <a:ext uri="{FF2B5EF4-FFF2-40B4-BE49-F238E27FC236}">
                  <a16:creationId xmlns:a16="http://schemas.microsoft.com/office/drawing/2014/main" id="{6A295317-F81C-5072-81F1-64AB11830AE2}"/>
                </a:ext>
              </a:extLst>
            </p:cNvPr>
            <p:cNvSpPr/>
            <p:nvPr/>
          </p:nvSpPr>
          <p:spPr>
            <a:xfrm>
              <a:off x="6520769" y="3774370"/>
              <a:ext cx="33381" cy="351253"/>
            </a:xfrm>
            <a:custGeom>
              <a:avLst/>
              <a:gdLst/>
              <a:ahLst/>
              <a:cxnLst/>
              <a:rect l="l" t="t" r="r" b="b"/>
              <a:pathLst>
                <a:path w="245" h="2578" extrusionOk="0">
                  <a:moveTo>
                    <a:pt x="56" y="1"/>
                  </a:moveTo>
                  <a:cubicBezTo>
                    <a:pt x="23" y="1"/>
                    <a:pt x="1" y="23"/>
                    <a:pt x="1" y="56"/>
                  </a:cubicBezTo>
                  <a:lnTo>
                    <a:pt x="1" y="2511"/>
                  </a:lnTo>
                  <a:cubicBezTo>
                    <a:pt x="1" y="2544"/>
                    <a:pt x="23" y="2577"/>
                    <a:pt x="56" y="2577"/>
                  </a:cubicBezTo>
                  <a:lnTo>
                    <a:pt x="189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36;p43">
              <a:extLst>
                <a:ext uri="{FF2B5EF4-FFF2-40B4-BE49-F238E27FC236}">
                  <a16:creationId xmlns:a16="http://schemas.microsoft.com/office/drawing/2014/main" id="{30C1BD8D-9849-7B87-5655-FAC8C8F18F9E}"/>
                </a:ext>
              </a:extLst>
            </p:cNvPr>
            <p:cNvSpPr/>
            <p:nvPr/>
          </p:nvSpPr>
          <p:spPr>
            <a:xfrm>
              <a:off x="6117059" y="3825600"/>
              <a:ext cx="75482" cy="247294"/>
            </a:xfrm>
            <a:custGeom>
              <a:avLst/>
              <a:gdLst/>
              <a:ahLst/>
              <a:cxnLst/>
              <a:rect l="l" t="t" r="r" b="b"/>
              <a:pathLst>
                <a:path w="554" h="1815" extrusionOk="0">
                  <a:moveTo>
                    <a:pt x="553" y="1"/>
                  </a:moveTo>
                  <a:cubicBezTo>
                    <a:pt x="0" y="476"/>
                    <a:pt x="0" y="1339"/>
                    <a:pt x="553" y="1814"/>
                  </a:cubicBezTo>
                  <a:lnTo>
                    <a:pt x="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37;p43">
              <a:extLst>
                <a:ext uri="{FF2B5EF4-FFF2-40B4-BE49-F238E27FC236}">
                  <a16:creationId xmlns:a16="http://schemas.microsoft.com/office/drawing/2014/main" id="{6E8602C3-B20C-F027-AB28-AA477172E83E}"/>
                </a:ext>
              </a:extLst>
            </p:cNvPr>
            <p:cNvSpPr/>
            <p:nvPr/>
          </p:nvSpPr>
          <p:spPr>
            <a:xfrm>
              <a:off x="7448908" y="3477616"/>
              <a:ext cx="399349" cy="39240"/>
            </a:xfrm>
            <a:custGeom>
              <a:avLst/>
              <a:gdLst/>
              <a:ahLst/>
              <a:cxnLst/>
              <a:rect l="l" t="t" r="r" b="b"/>
              <a:pathLst>
                <a:path w="2931" h="288" extrusionOk="0">
                  <a:moveTo>
                    <a:pt x="0" y="0"/>
                  </a:moveTo>
                  <a:lnTo>
                    <a:pt x="0" y="288"/>
                  </a:lnTo>
                  <a:lnTo>
                    <a:pt x="2931" y="288"/>
                  </a:lnTo>
                  <a:lnTo>
                    <a:pt x="2931" y="0"/>
                  </a:lnTo>
                  <a:close/>
                </a:path>
              </a:pathLst>
            </a:custGeom>
            <a:solidFill>
              <a:srgbClr val="FB6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38;p43">
              <a:extLst>
                <a:ext uri="{FF2B5EF4-FFF2-40B4-BE49-F238E27FC236}">
                  <a16:creationId xmlns:a16="http://schemas.microsoft.com/office/drawing/2014/main" id="{24285B5C-17C2-ED20-7FB9-630979D75690}"/>
                </a:ext>
              </a:extLst>
            </p:cNvPr>
            <p:cNvSpPr/>
            <p:nvPr/>
          </p:nvSpPr>
          <p:spPr>
            <a:xfrm>
              <a:off x="7381056" y="3506229"/>
              <a:ext cx="535054" cy="72485"/>
            </a:xfrm>
            <a:custGeom>
              <a:avLst/>
              <a:gdLst/>
              <a:ahLst/>
              <a:cxnLst/>
              <a:rect l="l" t="t" r="r" b="b"/>
              <a:pathLst>
                <a:path w="3927" h="532" extrusionOk="0">
                  <a:moveTo>
                    <a:pt x="1" y="1"/>
                  </a:moveTo>
                  <a:lnTo>
                    <a:pt x="1" y="531"/>
                  </a:lnTo>
                  <a:lnTo>
                    <a:pt x="3926" y="531"/>
                  </a:lnTo>
                  <a:lnTo>
                    <a:pt x="3926" y="1"/>
                  </a:lnTo>
                  <a:lnTo>
                    <a:pt x="3628" y="1"/>
                  </a:lnTo>
                  <a:lnTo>
                    <a:pt x="3628" y="266"/>
                  </a:lnTo>
                  <a:lnTo>
                    <a:pt x="299" y="266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39;p43">
              <a:extLst>
                <a:ext uri="{FF2B5EF4-FFF2-40B4-BE49-F238E27FC236}">
                  <a16:creationId xmlns:a16="http://schemas.microsoft.com/office/drawing/2014/main" id="{07A5A53F-AEE8-DC85-7DC9-6CF9EA161BB1}"/>
                </a:ext>
              </a:extLst>
            </p:cNvPr>
            <p:cNvSpPr/>
            <p:nvPr/>
          </p:nvSpPr>
          <p:spPr>
            <a:xfrm>
              <a:off x="7381056" y="3913073"/>
              <a:ext cx="535054" cy="195928"/>
            </a:xfrm>
            <a:custGeom>
              <a:avLst/>
              <a:gdLst/>
              <a:ahLst/>
              <a:cxnLst/>
              <a:rect l="l" t="t" r="r" b="b"/>
              <a:pathLst>
                <a:path w="3927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3926" y="1438"/>
                  </a:lnTo>
                  <a:lnTo>
                    <a:pt x="3926" y="675"/>
                  </a:lnTo>
                  <a:lnTo>
                    <a:pt x="2920" y="675"/>
                  </a:lnTo>
                  <a:cubicBezTo>
                    <a:pt x="2621" y="675"/>
                    <a:pt x="2378" y="476"/>
                    <a:pt x="2378" y="221"/>
                  </a:cubicBezTo>
                  <a:lnTo>
                    <a:pt x="2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0;p43">
              <a:extLst>
                <a:ext uri="{FF2B5EF4-FFF2-40B4-BE49-F238E27FC236}">
                  <a16:creationId xmlns:a16="http://schemas.microsoft.com/office/drawing/2014/main" id="{9C7FDFD8-32BF-FD30-E9F0-F665A9910EC2}"/>
                </a:ext>
              </a:extLst>
            </p:cNvPr>
            <p:cNvSpPr/>
            <p:nvPr/>
          </p:nvSpPr>
          <p:spPr>
            <a:xfrm>
              <a:off x="7381056" y="3590568"/>
              <a:ext cx="324139" cy="310514"/>
            </a:xfrm>
            <a:custGeom>
              <a:avLst/>
              <a:gdLst/>
              <a:ahLst/>
              <a:cxnLst/>
              <a:rect l="l" t="t" r="r" b="b"/>
              <a:pathLst>
                <a:path w="2379" h="2279" extrusionOk="0">
                  <a:moveTo>
                    <a:pt x="1" y="1"/>
                  </a:moveTo>
                  <a:lnTo>
                    <a:pt x="1" y="2279"/>
                  </a:lnTo>
                  <a:lnTo>
                    <a:pt x="2378" y="2279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1;p43">
              <a:extLst>
                <a:ext uri="{FF2B5EF4-FFF2-40B4-BE49-F238E27FC236}">
                  <a16:creationId xmlns:a16="http://schemas.microsoft.com/office/drawing/2014/main" id="{9EEB31D4-111B-72C6-CE47-F27A8F1BA4A1}"/>
                </a:ext>
              </a:extLst>
            </p:cNvPr>
            <p:cNvSpPr/>
            <p:nvPr/>
          </p:nvSpPr>
          <p:spPr>
            <a:xfrm>
              <a:off x="6707569" y="3735266"/>
              <a:ext cx="84611" cy="55863"/>
            </a:xfrm>
            <a:custGeom>
              <a:avLst/>
              <a:gdLst/>
              <a:ahLst/>
              <a:cxnLst/>
              <a:rect l="l" t="t" r="r" b="b"/>
              <a:pathLst>
                <a:path w="621" h="410" extrusionOk="0">
                  <a:moveTo>
                    <a:pt x="1" y="0"/>
                  </a:moveTo>
                  <a:lnTo>
                    <a:pt x="1" y="409"/>
                  </a:lnTo>
                  <a:lnTo>
                    <a:pt x="620" y="40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2;p43">
              <a:extLst>
                <a:ext uri="{FF2B5EF4-FFF2-40B4-BE49-F238E27FC236}">
                  <a16:creationId xmlns:a16="http://schemas.microsoft.com/office/drawing/2014/main" id="{44EFF23B-B514-39FF-0152-2559DF1CC7E8}"/>
                </a:ext>
              </a:extLst>
            </p:cNvPr>
            <p:cNvSpPr/>
            <p:nvPr/>
          </p:nvSpPr>
          <p:spPr>
            <a:xfrm>
              <a:off x="6716700" y="3608674"/>
              <a:ext cx="66350" cy="31750"/>
            </a:xfrm>
            <a:custGeom>
              <a:avLst/>
              <a:gdLst/>
              <a:ahLst/>
              <a:cxnLst/>
              <a:rect l="l" t="t" r="r" b="b"/>
              <a:pathLst>
                <a:path w="487" h="189" extrusionOk="0">
                  <a:moveTo>
                    <a:pt x="0" y="1"/>
                  </a:moveTo>
                  <a:lnTo>
                    <a:pt x="0" y="189"/>
                  </a:lnTo>
                  <a:lnTo>
                    <a:pt x="487" y="18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3;p43">
              <a:extLst>
                <a:ext uri="{FF2B5EF4-FFF2-40B4-BE49-F238E27FC236}">
                  <a16:creationId xmlns:a16="http://schemas.microsoft.com/office/drawing/2014/main" id="{567F2332-8135-EF24-5194-CB4CEFC8ECE2}"/>
                </a:ext>
              </a:extLst>
            </p:cNvPr>
            <p:cNvSpPr/>
            <p:nvPr/>
          </p:nvSpPr>
          <p:spPr>
            <a:xfrm>
              <a:off x="6716698" y="3564284"/>
              <a:ext cx="66354" cy="40875"/>
            </a:xfrm>
            <a:custGeom>
              <a:avLst/>
              <a:gdLst/>
              <a:ahLst/>
              <a:cxnLst/>
              <a:rect l="l" t="t" r="r" b="b"/>
              <a:pathLst>
                <a:path w="487" h="300" extrusionOk="0">
                  <a:moveTo>
                    <a:pt x="0" y="1"/>
                  </a:moveTo>
                  <a:lnTo>
                    <a:pt x="0" y="299"/>
                  </a:lnTo>
                  <a:lnTo>
                    <a:pt x="487" y="29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4;p43">
              <a:extLst>
                <a:ext uri="{FF2B5EF4-FFF2-40B4-BE49-F238E27FC236}">
                  <a16:creationId xmlns:a16="http://schemas.microsoft.com/office/drawing/2014/main" id="{8C995B5A-D20B-217D-01A2-0AD97D39D37C}"/>
                </a:ext>
              </a:extLst>
            </p:cNvPr>
            <p:cNvSpPr/>
            <p:nvPr/>
          </p:nvSpPr>
          <p:spPr>
            <a:xfrm>
              <a:off x="6285737" y="3735266"/>
              <a:ext cx="131209" cy="55863"/>
            </a:xfrm>
            <a:custGeom>
              <a:avLst/>
              <a:gdLst/>
              <a:ahLst/>
              <a:cxnLst/>
              <a:rect l="l" t="t" r="r" b="b"/>
              <a:pathLst>
                <a:path w="963" h="410" extrusionOk="0">
                  <a:moveTo>
                    <a:pt x="1" y="0"/>
                  </a:moveTo>
                  <a:lnTo>
                    <a:pt x="1" y="409"/>
                  </a:lnTo>
                  <a:lnTo>
                    <a:pt x="963" y="409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5;p43">
              <a:extLst>
                <a:ext uri="{FF2B5EF4-FFF2-40B4-BE49-F238E27FC236}">
                  <a16:creationId xmlns:a16="http://schemas.microsoft.com/office/drawing/2014/main" id="{CAFED307-CB05-AFB8-95CC-19C7C78A956E}"/>
                </a:ext>
              </a:extLst>
            </p:cNvPr>
            <p:cNvSpPr/>
            <p:nvPr/>
          </p:nvSpPr>
          <p:spPr>
            <a:xfrm>
              <a:off x="6285737" y="3530345"/>
              <a:ext cx="131209" cy="55863"/>
            </a:xfrm>
            <a:custGeom>
              <a:avLst/>
              <a:gdLst/>
              <a:ahLst/>
              <a:cxnLst/>
              <a:rect l="l" t="t" r="r" b="b"/>
              <a:pathLst>
                <a:path w="963" h="410" extrusionOk="0">
                  <a:moveTo>
                    <a:pt x="1" y="0"/>
                  </a:moveTo>
                  <a:lnTo>
                    <a:pt x="1" y="410"/>
                  </a:lnTo>
                  <a:lnTo>
                    <a:pt x="963" y="41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46;p43">
              <a:extLst>
                <a:ext uri="{FF2B5EF4-FFF2-40B4-BE49-F238E27FC236}">
                  <a16:creationId xmlns:a16="http://schemas.microsoft.com/office/drawing/2014/main" id="{359D3E54-CD9C-DA8F-9C27-05DF376B171E}"/>
                </a:ext>
              </a:extLst>
            </p:cNvPr>
            <p:cNvSpPr/>
            <p:nvPr/>
          </p:nvSpPr>
          <p:spPr>
            <a:xfrm>
              <a:off x="6257124" y="3453500"/>
              <a:ext cx="188434" cy="55863"/>
            </a:xfrm>
            <a:custGeom>
              <a:avLst/>
              <a:gdLst/>
              <a:ahLst/>
              <a:cxnLst/>
              <a:rect l="l" t="t" r="r" b="b"/>
              <a:pathLst>
                <a:path w="1383" h="410" extrusionOk="0">
                  <a:moveTo>
                    <a:pt x="1" y="1"/>
                  </a:moveTo>
                  <a:lnTo>
                    <a:pt x="211" y="410"/>
                  </a:lnTo>
                  <a:lnTo>
                    <a:pt x="1173" y="410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47;p43">
              <a:extLst>
                <a:ext uri="{FF2B5EF4-FFF2-40B4-BE49-F238E27FC236}">
                  <a16:creationId xmlns:a16="http://schemas.microsoft.com/office/drawing/2014/main" id="{F21BB1F1-371C-6EE5-8DD3-0374DBF06809}"/>
                </a:ext>
              </a:extLst>
            </p:cNvPr>
            <p:cNvSpPr/>
            <p:nvPr/>
          </p:nvSpPr>
          <p:spPr>
            <a:xfrm>
              <a:off x="7094793" y="3736765"/>
              <a:ext cx="191568" cy="54364"/>
            </a:xfrm>
            <a:custGeom>
              <a:avLst/>
              <a:gdLst/>
              <a:ahLst/>
              <a:cxnLst/>
              <a:rect l="l" t="t" r="r" b="b"/>
              <a:pathLst>
                <a:path w="1406" h="399" extrusionOk="0">
                  <a:moveTo>
                    <a:pt x="1" y="0"/>
                  </a:moveTo>
                  <a:lnTo>
                    <a:pt x="1" y="398"/>
                  </a:lnTo>
                  <a:lnTo>
                    <a:pt x="1405" y="398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48;p43">
              <a:extLst>
                <a:ext uri="{FF2B5EF4-FFF2-40B4-BE49-F238E27FC236}">
                  <a16:creationId xmlns:a16="http://schemas.microsoft.com/office/drawing/2014/main" id="{68C7E736-2EF1-A8EB-B768-4084CF942648}"/>
                </a:ext>
              </a:extLst>
            </p:cNvPr>
            <p:cNvSpPr/>
            <p:nvPr/>
          </p:nvSpPr>
          <p:spPr>
            <a:xfrm>
              <a:off x="6566005" y="3789494"/>
              <a:ext cx="378230" cy="85974"/>
            </a:xfrm>
            <a:custGeom>
              <a:avLst/>
              <a:gdLst/>
              <a:ahLst/>
              <a:cxnLst/>
              <a:rect l="l" t="t" r="r" b="b"/>
              <a:pathLst>
                <a:path w="2776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49;p43">
              <a:extLst>
                <a:ext uri="{FF2B5EF4-FFF2-40B4-BE49-F238E27FC236}">
                  <a16:creationId xmlns:a16="http://schemas.microsoft.com/office/drawing/2014/main" id="{22F172EC-BEAB-B1A9-AFBF-1FF9A5D75C12}"/>
                </a:ext>
              </a:extLst>
            </p:cNvPr>
            <p:cNvSpPr/>
            <p:nvPr/>
          </p:nvSpPr>
          <p:spPr>
            <a:xfrm>
              <a:off x="6204395" y="3789494"/>
              <a:ext cx="304519" cy="85974"/>
            </a:xfrm>
            <a:custGeom>
              <a:avLst/>
              <a:gdLst/>
              <a:ahLst/>
              <a:cxnLst/>
              <a:rect l="l" t="t" r="r" b="b"/>
              <a:pathLst>
                <a:path w="2235" h="631" extrusionOk="0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0;p43">
              <a:extLst>
                <a:ext uri="{FF2B5EF4-FFF2-40B4-BE49-F238E27FC236}">
                  <a16:creationId xmlns:a16="http://schemas.microsoft.com/office/drawing/2014/main" id="{38E68E29-7B38-40C5-00D5-B16EFECCACA5}"/>
                </a:ext>
              </a:extLst>
            </p:cNvPr>
            <p:cNvSpPr/>
            <p:nvPr/>
          </p:nvSpPr>
          <p:spPr>
            <a:xfrm>
              <a:off x="7001461" y="3789494"/>
              <a:ext cx="367739" cy="85974"/>
            </a:xfrm>
            <a:custGeom>
              <a:avLst/>
              <a:gdLst/>
              <a:ahLst/>
              <a:cxnLst/>
              <a:rect l="l" t="t" r="r" b="b"/>
              <a:pathLst>
                <a:path w="2699" h="631" extrusionOk="0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1;p43">
              <a:extLst>
                <a:ext uri="{FF2B5EF4-FFF2-40B4-BE49-F238E27FC236}">
                  <a16:creationId xmlns:a16="http://schemas.microsoft.com/office/drawing/2014/main" id="{53527082-4C68-18D5-1D30-655235ECF2EA}"/>
                </a:ext>
              </a:extLst>
            </p:cNvPr>
            <p:cNvSpPr/>
            <p:nvPr/>
          </p:nvSpPr>
          <p:spPr>
            <a:xfrm>
              <a:off x="7094793" y="3622178"/>
              <a:ext cx="191568" cy="36379"/>
            </a:xfrm>
            <a:custGeom>
              <a:avLst/>
              <a:gdLst/>
              <a:ahLst/>
              <a:cxnLst/>
              <a:rect l="l" t="t" r="r" b="b"/>
              <a:pathLst>
                <a:path w="1406" h="267" extrusionOk="0">
                  <a:moveTo>
                    <a:pt x="1" y="1"/>
                  </a:moveTo>
                  <a:lnTo>
                    <a:pt x="1" y="266"/>
                  </a:lnTo>
                  <a:lnTo>
                    <a:pt x="1405" y="2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2;p43">
              <a:extLst>
                <a:ext uri="{FF2B5EF4-FFF2-40B4-BE49-F238E27FC236}">
                  <a16:creationId xmlns:a16="http://schemas.microsoft.com/office/drawing/2014/main" id="{2C3AB6E6-E34A-1FC6-FAF7-A3E69DE6113F}"/>
                </a:ext>
              </a:extLst>
            </p:cNvPr>
            <p:cNvSpPr/>
            <p:nvPr/>
          </p:nvSpPr>
          <p:spPr>
            <a:xfrm>
              <a:off x="7094793" y="3598198"/>
              <a:ext cx="191568" cy="49731"/>
            </a:xfrm>
            <a:custGeom>
              <a:avLst/>
              <a:gdLst/>
              <a:ahLst/>
              <a:cxnLst/>
              <a:rect l="l" t="t" r="r" b="b"/>
              <a:pathLst>
                <a:path w="1406" h="365" extrusionOk="0">
                  <a:moveTo>
                    <a:pt x="189" y="0"/>
                  </a:moveTo>
                  <a:cubicBezTo>
                    <a:pt x="89" y="0"/>
                    <a:pt x="1" y="77"/>
                    <a:pt x="1" y="177"/>
                  </a:cubicBezTo>
                  <a:cubicBezTo>
                    <a:pt x="1" y="276"/>
                    <a:pt x="89" y="365"/>
                    <a:pt x="189" y="365"/>
                  </a:cubicBezTo>
                  <a:lnTo>
                    <a:pt x="1217" y="365"/>
                  </a:lnTo>
                  <a:cubicBezTo>
                    <a:pt x="1317" y="365"/>
                    <a:pt x="1405" y="276"/>
                    <a:pt x="1405" y="177"/>
                  </a:cubicBezTo>
                  <a:cubicBezTo>
                    <a:pt x="1405" y="77"/>
                    <a:pt x="1317" y="0"/>
                    <a:pt x="1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3;p43">
              <a:extLst>
                <a:ext uri="{FF2B5EF4-FFF2-40B4-BE49-F238E27FC236}">
                  <a16:creationId xmlns:a16="http://schemas.microsoft.com/office/drawing/2014/main" id="{121C3DB7-FE82-32C4-9862-85C09C6A93A7}"/>
                </a:ext>
              </a:extLst>
            </p:cNvPr>
            <p:cNvSpPr/>
            <p:nvPr/>
          </p:nvSpPr>
          <p:spPr>
            <a:xfrm>
              <a:off x="6148669" y="4128485"/>
              <a:ext cx="1862265" cy="57361"/>
            </a:xfrm>
            <a:custGeom>
              <a:avLst/>
              <a:gdLst/>
              <a:ahLst/>
              <a:cxnLst/>
              <a:rect l="l" t="t" r="r" b="b"/>
              <a:pathLst>
                <a:path w="13668" h="421" extrusionOk="0">
                  <a:moveTo>
                    <a:pt x="1" y="0"/>
                  </a:moveTo>
                  <a:lnTo>
                    <a:pt x="1" y="420"/>
                  </a:lnTo>
                  <a:lnTo>
                    <a:pt x="13668" y="420"/>
                  </a:lnTo>
                  <a:lnTo>
                    <a:pt x="13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4;p43">
              <a:extLst>
                <a:ext uri="{FF2B5EF4-FFF2-40B4-BE49-F238E27FC236}">
                  <a16:creationId xmlns:a16="http://schemas.microsoft.com/office/drawing/2014/main" id="{F202134A-4EAB-1A41-9B09-3CAE5013DEE7}"/>
                </a:ext>
              </a:extLst>
            </p:cNvPr>
            <p:cNvSpPr/>
            <p:nvPr/>
          </p:nvSpPr>
          <p:spPr>
            <a:xfrm>
              <a:off x="6148669" y="4206830"/>
              <a:ext cx="1789916" cy="55863"/>
            </a:xfrm>
            <a:custGeom>
              <a:avLst/>
              <a:gdLst/>
              <a:ahLst/>
              <a:cxnLst/>
              <a:rect l="l" t="t" r="r" b="b"/>
              <a:pathLst>
                <a:path w="13137" h="410" extrusionOk="0">
                  <a:moveTo>
                    <a:pt x="1" y="0"/>
                  </a:moveTo>
                  <a:lnTo>
                    <a:pt x="1" y="409"/>
                  </a:lnTo>
                  <a:lnTo>
                    <a:pt x="13137" y="409"/>
                  </a:lnTo>
                  <a:lnTo>
                    <a:pt x="1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5;p43">
              <a:extLst>
                <a:ext uri="{FF2B5EF4-FFF2-40B4-BE49-F238E27FC236}">
                  <a16:creationId xmlns:a16="http://schemas.microsoft.com/office/drawing/2014/main" id="{1F8E4E87-BD5A-1907-03C5-DBA52F0B0A00}"/>
                </a:ext>
              </a:extLst>
            </p:cNvPr>
            <p:cNvSpPr/>
            <p:nvPr/>
          </p:nvSpPr>
          <p:spPr>
            <a:xfrm>
              <a:off x="7534746" y="4307655"/>
              <a:ext cx="345121" cy="295526"/>
            </a:xfrm>
            <a:custGeom>
              <a:avLst/>
              <a:gdLst/>
              <a:ahLst/>
              <a:cxnLst/>
              <a:rect l="l" t="t" r="r" b="b"/>
              <a:pathLst>
                <a:path w="2533" h="2169" extrusionOk="0">
                  <a:moveTo>
                    <a:pt x="1064" y="1"/>
                  </a:moveTo>
                  <a:cubicBezTo>
                    <a:pt x="476" y="1"/>
                    <a:pt x="1" y="483"/>
                    <a:pt x="1" y="1074"/>
                  </a:cubicBezTo>
                  <a:cubicBezTo>
                    <a:pt x="1" y="1733"/>
                    <a:pt x="538" y="2168"/>
                    <a:pt x="1094" y="2168"/>
                  </a:cubicBezTo>
                  <a:cubicBezTo>
                    <a:pt x="1360" y="2168"/>
                    <a:pt x="1629" y="2069"/>
                    <a:pt x="1847" y="1848"/>
                  </a:cubicBezTo>
                  <a:cubicBezTo>
                    <a:pt x="2533" y="1162"/>
                    <a:pt x="2057" y="1"/>
                    <a:pt x="1084" y="1"/>
                  </a:cubicBezTo>
                  <a:cubicBezTo>
                    <a:pt x="1078" y="1"/>
                    <a:pt x="107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56;p43">
              <a:extLst>
                <a:ext uri="{FF2B5EF4-FFF2-40B4-BE49-F238E27FC236}">
                  <a16:creationId xmlns:a16="http://schemas.microsoft.com/office/drawing/2014/main" id="{700EBACC-9020-E158-D87F-528F083C3AA4}"/>
                </a:ext>
              </a:extLst>
            </p:cNvPr>
            <p:cNvSpPr/>
            <p:nvPr/>
          </p:nvSpPr>
          <p:spPr>
            <a:xfrm>
              <a:off x="7590473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85" y="1"/>
                  </a:moveTo>
                  <a:cubicBezTo>
                    <a:pt x="341" y="1"/>
                    <a:pt x="12" y="268"/>
                    <a:pt x="12" y="673"/>
                  </a:cubicBezTo>
                  <a:cubicBezTo>
                    <a:pt x="1" y="1049"/>
                    <a:pt x="310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8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57;p43">
              <a:extLst>
                <a:ext uri="{FF2B5EF4-FFF2-40B4-BE49-F238E27FC236}">
                  <a16:creationId xmlns:a16="http://schemas.microsoft.com/office/drawing/2014/main" id="{0D3614F9-D16B-507E-B986-7160C21D854C}"/>
                </a:ext>
              </a:extLst>
            </p:cNvPr>
            <p:cNvSpPr/>
            <p:nvPr/>
          </p:nvSpPr>
          <p:spPr>
            <a:xfrm>
              <a:off x="7629713" y="4401123"/>
              <a:ext cx="123579" cy="106275"/>
            </a:xfrm>
            <a:custGeom>
              <a:avLst/>
              <a:gdLst/>
              <a:ahLst/>
              <a:cxnLst/>
              <a:rect l="l" t="t" r="r" b="b"/>
              <a:pathLst>
                <a:path w="907" h="780" extrusionOk="0">
                  <a:moveTo>
                    <a:pt x="387" y="1"/>
                  </a:moveTo>
                  <a:cubicBezTo>
                    <a:pt x="177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41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58;p43">
              <a:extLst>
                <a:ext uri="{FF2B5EF4-FFF2-40B4-BE49-F238E27FC236}">
                  <a16:creationId xmlns:a16="http://schemas.microsoft.com/office/drawing/2014/main" id="{32EE9341-1AFC-4293-8D16-40C88964E392}"/>
                </a:ext>
              </a:extLst>
            </p:cNvPr>
            <p:cNvSpPr/>
            <p:nvPr/>
          </p:nvSpPr>
          <p:spPr>
            <a:xfrm>
              <a:off x="7160057" y="4307655"/>
              <a:ext cx="346211" cy="295526"/>
            </a:xfrm>
            <a:custGeom>
              <a:avLst/>
              <a:gdLst/>
              <a:ahLst/>
              <a:cxnLst/>
              <a:rect l="l" t="t" r="r" b="b"/>
              <a:pathLst>
                <a:path w="2541" h="2169" extrusionOk="0">
                  <a:moveTo>
                    <a:pt x="1072" y="1"/>
                  </a:moveTo>
                  <a:cubicBezTo>
                    <a:pt x="473" y="1"/>
                    <a:pt x="8" y="483"/>
                    <a:pt x="8" y="1074"/>
                  </a:cubicBezTo>
                  <a:cubicBezTo>
                    <a:pt x="1" y="1733"/>
                    <a:pt x="536" y="2168"/>
                    <a:pt x="1095" y="2168"/>
                  </a:cubicBezTo>
                  <a:cubicBezTo>
                    <a:pt x="1361" y="2168"/>
                    <a:pt x="1633" y="2069"/>
                    <a:pt x="1855" y="1848"/>
                  </a:cubicBezTo>
                  <a:cubicBezTo>
                    <a:pt x="2540" y="1162"/>
                    <a:pt x="2054" y="1"/>
                    <a:pt x="1092" y="1"/>
                  </a:cubicBezTo>
                  <a:cubicBezTo>
                    <a:pt x="1085" y="1"/>
                    <a:pt x="107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59;p43">
              <a:extLst>
                <a:ext uri="{FF2B5EF4-FFF2-40B4-BE49-F238E27FC236}">
                  <a16:creationId xmlns:a16="http://schemas.microsoft.com/office/drawing/2014/main" id="{ACC0C8AF-2519-37C2-5BCB-CF70F9C39B44}"/>
                </a:ext>
              </a:extLst>
            </p:cNvPr>
            <p:cNvSpPr/>
            <p:nvPr/>
          </p:nvSpPr>
          <p:spPr>
            <a:xfrm>
              <a:off x="7216874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39" y="197"/>
                  </a:cubicBezTo>
                  <a:cubicBezTo>
                    <a:pt x="1004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0;p43">
              <a:extLst>
                <a:ext uri="{FF2B5EF4-FFF2-40B4-BE49-F238E27FC236}">
                  <a16:creationId xmlns:a16="http://schemas.microsoft.com/office/drawing/2014/main" id="{F8EB0004-AA62-C28D-D8A1-CC713844D8AD}"/>
                </a:ext>
              </a:extLst>
            </p:cNvPr>
            <p:cNvSpPr/>
            <p:nvPr/>
          </p:nvSpPr>
          <p:spPr>
            <a:xfrm>
              <a:off x="7254479" y="4401123"/>
              <a:ext cx="123715" cy="106275"/>
            </a:xfrm>
            <a:custGeom>
              <a:avLst/>
              <a:gdLst/>
              <a:ahLst/>
              <a:cxnLst/>
              <a:rect l="l" t="t" r="r" b="b"/>
              <a:pathLst>
                <a:path w="908" h="780" extrusionOk="0">
                  <a:moveTo>
                    <a:pt x="399" y="1"/>
                  </a:moveTo>
                  <a:cubicBezTo>
                    <a:pt x="178" y="1"/>
                    <a:pt x="1" y="178"/>
                    <a:pt x="1" y="388"/>
                  </a:cubicBezTo>
                  <a:cubicBezTo>
                    <a:pt x="1" y="626"/>
                    <a:pt x="192" y="779"/>
                    <a:pt x="391" y="779"/>
                  </a:cubicBezTo>
                  <a:cubicBezTo>
                    <a:pt x="487" y="779"/>
                    <a:pt x="585" y="743"/>
                    <a:pt x="664" y="664"/>
                  </a:cubicBezTo>
                  <a:cubicBezTo>
                    <a:pt x="908" y="421"/>
                    <a:pt x="742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1;p43">
              <a:extLst>
                <a:ext uri="{FF2B5EF4-FFF2-40B4-BE49-F238E27FC236}">
                  <a16:creationId xmlns:a16="http://schemas.microsoft.com/office/drawing/2014/main" id="{10C496EE-363C-928E-8FB6-262565FE2340}"/>
                </a:ext>
              </a:extLst>
            </p:cNvPr>
            <p:cNvSpPr/>
            <p:nvPr/>
          </p:nvSpPr>
          <p:spPr>
            <a:xfrm>
              <a:off x="6785913" y="4307791"/>
              <a:ext cx="344713" cy="295390"/>
            </a:xfrm>
            <a:custGeom>
              <a:avLst/>
              <a:gdLst/>
              <a:ahLst/>
              <a:cxnLst/>
              <a:rect l="l" t="t" r="r" b="b"/>
              <a:pathLst>
                <a:path w="2530" h="2168" extrusionOk="0">
                  <a:moveTo>
                    <a:pt x="1098" y="0"/>
                  </a:moveTo>
                  <a:cubicBezTo>
                    <a:pt x="1094" y="0"/>
                    <a:pt x="1089" y="0"/>
                    <a:pt x="1085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3" y="2167"/>
                    <a:pt x="1090" y="2167"/>
                  </a:cubicBezTo>
                  <a:cubicBezTo>
                    <a:pt x="1355" y="2167"/>
                    <a:pt x="1626" y="2068"/>
                    <a:pt x="1848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2;p43">
              <a:extLst>
                <a:ext uri="{FF2B5EF4-FFF2-40B4-BE49-F238E27FC236}">
                  <a16:creationId xmlns:a16="http://schemas.microsoft.com/office/drawing/2014/main" id="{7C1AB279-985C-0195-4C66-55CB2BDCEB86}"/>
                </a:ext>
              </a:extLst>
            </p:cNvPr>
            <p:cNvSpPr/>
            <p:nvPr/>
          </p:nvSpPr>
          <p:spPr>
            <a:xfrm>
              <a:off x="6841776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6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0" y="628"/>
                    <a:pt x="1150" y="197"/>
                  </a:cubicBezTo>
                  <a:cubicBezTo>
                    <a:pt x="1011" y="62"/>
                    <a:pt x="842" y="1"/>
                    <a:pt x="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3;p43">
              <a:extLst>
                <a:ext uri="{FF2B5EF4-FFF2-40B4-BE49-F238E27FC236}">
                  <a16:creationId xmlns:a16="http://schemas.microsoft.com/office/drawing/2014/main" id="{AF67DE83-2033-AE77-F4A1-1FE55F7F9733}"/>
                </a:ext>
              </a:extLst>
            </p:cNvPr>
            <p:cNvSpPr/>
            <p:nvPr/>
          </p:nvSpPr>
          <p:spPr>
            <a:xfrm>
              <a:off x="6879926" y="4401123"/>
              <a:ext cx="124669" cy="106956"/>
            </a:xfrm>
            <a:custGeom>
              <a:avLst/>
              <a:gdLst/>
              <a:ahLst/>
              <a:cxnLst/>
              <a:rect l="l" t="t" r="r" b="b"/>
              <a:pathLst>
                <a:path w="915" h="785" extrusionOk="0">
                  <a:moveTo>
                    <a:pt x="395" y="1"/>
                  </a:moveTo>
                  <a:cubicBezTo>
                    <a:pt x="173" y="1"/>
                    <a:pt x="8" y="178"/>
                    <a:pt x="8" y="388"/>
                  </a:cubicBezTo>
                  <a:cubicBezTo>
                    <a:pt x="0" y="626"/>
                    <a:pt x="188" y="784"/>
                    <a:pt x="390" y="784"/>
                  </a:cubicBezTo>
                  <a:cubicBezTo>
                    <a:pt x="487" y="784"/>
                    <a:pt x="588" y="747"/>
                    <a:pt x="671" y="664"/>
                  </a:cubicBezTo>
                  <a:cubicBezTo>
                    <a:pt x="914" y="421"/>
                    <a:pt x="737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4;p43">
              <a:extLst>
                <a:ext uri="{FF2B5EF4-FFF2-40B4-BE49-F238E27FC236}">
                  <a16:creationId xmlns:a16="http://schemas.microsoft.com/office/drawing/2014/main" id="{43B6393E-46D1-BB90-5F90-9CE1EACF677F}"/>
                </a:ext>
              </a:extLst>
            </p:cNvPr>
            <p:cNvSpPr/>
            <p:nvPr/>
          </p:nvSpPr>
          <p:spPr>
            <a:xfrm>
              <a:off x="6410815" y="4307791"/>
              <a:ext cx="344713" cy="295390"/>
            </a:xfrm>
            <a:custGeom>
              <a:avLst/>
              <a:gdLst/>
              <a:ahLst/>
              <a:cxnLst/>
              <a:rect l="l" t="t" r="r" b="b"/>
              <a:pathLst>
                <a:path w="2530" h="2168" extrusionOk="0">
                  <a:moveTo>
                    <a:pt x="1098" y="0"/>
                  </a:moveTo>
                  <a:cubicBezTo>
                    <a:pt x="1093" y="0"/>
                    <a:pt x="1089" y="0"/>
                    <a:pt x="1084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8" y="2167"/>
                    <a:pt x="1094" y="2167"/>
                  </a:cubicBezTo>
                  <a:cubicBezTo>
                    <a:pt x="1360" y="2167"/>
                    <a:pt x="1629" y="2068"/>
                    <a:pt x="1847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5;p43">
              <a:extLst>
                <a:ext uri="{FF2B5EF4-FFF2-40B4-BE49-F238E27FC236}">
                  <a16:creationId xmlns:a16="http://schemas.microsoft.com/office/drawing/2014/main" id="{0793CB58-B824-983B-1856-53B9DDE85455}"/>
                </a:ext>
              </a:extLst>
            </p:cNvPr>
            <p:cNvSpPr/>
            <p:nvPr/>
          </p:nvSpPr>
          <p:spPr>
            <a:xfrm>
              <a:off x="6466542" y="4362291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82" y="1"/>
                  </a:moveTo>
                  <a:cubicBezTo>
                    <a:pt x="335" y="1"/>
                    <a:pt x="1" y="268"/>
                    <a:pt x="1" y="673"/>
                  </a:cubicBezTo>
                  <a:cubicBezTo>
                    <a:pt x="1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7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66;p43">
              <a:extLst>
                <a:ext uri="{FF2B5EF4-FFF2-40B4-BE49-F238E27FC236}">
                  <a16:creationId xmlns:a16="http://schemas.microsoft.com/office/drawing/2014/main" id="{82E9A86F-757B-D206-17D6-AE05A95D7AD5}"/>
                </a:ext>
              </a:extLst>
            </p:cNvPr>
            <p:cNvSpPr/>
            <p:nvPr/>
          </p:nvSpPr>
          <p:spPr>
            <a:xfrm>
              <a:off x="6505782" y="4401123"/>
              <a:ext cx="123579" cy="106275"/>
            </a:xfrm>
            <a:custGeom>
              <a:avLst/>
              <a:gdLst/>
              <a:ahLst/>
              <a:cxnLst/>
              <a:rect l="l" t="t" r="r" b="b"/>
              <a:pathLst>
                <a:path w="907" h="780" extrusionOk="0">
                  <a:moveTo>
                    <a:pt x="387" y="1"/>
                  </a:moveTo>
                  <a:cubicBezTo>
                    <a:pt x="166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30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7;p43">
              <a:extLst>
                <a:ext uri="{FF2B5EF4-FFF2-40B4-BE49-F238E27FC236}">
                  <a16:creationId xmlns:a16="http://schemas.microsoft.com/office/drawing/2014/main" id="{E328D3E0-C6EB-08F4-1038-AAB45F2B0844}"/>
                </a:ext>
              </a:extLst>
            </p:cNvPr>
            <p:cNvSpPr/>
            <p:nvPr/>
          </p:nvSpPr>
          <p:spPr>
            <a:xfrm>
              <a:off x="5561503" y="4251918"/>
              <a:ext cx="513441" cy="351247"/>
            </a:xfrm>
            <a:custGeom>
              <a:avLst/>
              <a:gdLst/>
              <a:ahLst/>
              <a:cxnLst/>
              <a:rect l="l" t="t" r="r" b="b"/>
              <a:pathLst>
                <a:path w="1925" h="1317" extrusionOk="0">
                  <a:moveTo>
                    <a:pt x="1637" y="1"/>
                  </a:moveTo>
                  <a:lnTo>
                    <a:pt x="1" y="1316"/>
                  </a:lnTo>
                  <a:lnTo>
                    <a:pt x="1925" y="1316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68;p43">
              <a:extLst>
                <a:ext uri="{FF2B5EF4-FFF2-40B4-BE49-F238E27FC236}">
                  <a16:creationId xmlns:a16="http://schemas.microsoft.com/office/drawing/2014/main" id="{BADED772-9C2D-CFF5-808F-DF778DF2B1EC}"/>
                </a:ext>
              </a:extLst>
            </p:cNvPr>
            <p:cNvSpPr/>
            <p:nvPr/>
          </p:nvSpPr>
          <p:spPr>
            <a:xfrm>
              <a:off x="5794620" y="4293257"/>
              <a:ext cx="236049" cy="206694"/>
            </a:xfrm>
            <a:custGeom>
              <a:avLst/>
              <a:gdLst/>
              <a:ahLst/>
              <a:cxnLst/>
              <a:rect l="l" t="t" r="r" b="b"/>
              <a:pathLst>
                <a:path w="885" h="775" extrusionOk="0">
                  <a:moveTo>
                    <a:pt x="819" y="0"/>
                  </a:moveTo>
                  <a:lnTo>
                    <a:pt x="0" y="774"/>
                  </a:lnTo>
                  <a:lnTo>
                    <a:pt x="465" y="77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69;p43">
              <a:extLst>
                <a:ext uri="{FF2B5EF4-FFF2-40B4-BE49-F238E27FC236}">
                  <a16:creationId xmlns:a16="http://schemas.microsoft.com/office/drawing/2014/main" id="{C721B240-D934-3B3D-8607-8CDF90376BAF}"/>
                </a:ext>
              </a:extLst>
            </p:cNvPr>
            <p:cNvSpPr/>
            <p:nvPr/>
          </p:nvSpPr>
          <p:spPr>
            <a:xfrm>
              <a:off x="5561503" y="4529024"/>
              <a:ext cx="513441" cy="74143"/>
            </a:xfrm>
            <a:custGeom>
              <a:avLst/>
              <a:gdLst/>
              <a:ahLst/>
              <a:cxnLst/>
              <a:rect l="l" t="t" r="r" b="b"/>
              <a:pathLst>
                <a:path w="1925" h="278" extrusionOk="0">
                  <a:moveTo>
                    <a:pt x="1" y="1"/>
                  </a:moveTo>
                  <a:lnTo>
                    <a:pt x="1" y="277"/>
                  </a:lnTo>
                  <a:lnTo>
                    <a:pt x="1925" y="277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70;p43">
              <a:extLst>
                <a:ext uri="{FF2B5EF4-FFF2-40B4-BE49-F238E27FC236}">
                  <a16:creationId xmlns:a16="http://schemas.microsoft.com/office/drawing/2014/main" id="{8CECE83D-ABB3-1772-2532-799A3DA885E3}"/>
                </a:ext>
              </a:extLst>
            </p:cNvPr>
            <p:cNvSpPr/>
            <p:nvPr/>
          </p:nvSpPr>
          <p:spPr>
            <a:xfrm>
              <a:off x="6916986" y="4312287"/>
              <a:ext cx="61994" cy="53001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189" y="0"/>
                  </a:moveTo>
                  <a:cubicBezTo>
                    <a:pt x="89" y="0"/>
                    <a:pt x="1" y="89"/>
                    <a:pt x="1" y="199"/>
                  </a:cubicBezTo>
                  <a:cubicBezTo>
                    <a:pt x="1" y="312"/>
                    <a:pt x="97" y="389"/>
                    <a:pt x="198" y="389"/>
                  </a:cubicBezTo>
                  <a:cubicBezTo>
                    <a:pt x="245" y="389"/>
                    <a:pt x="293" y="371"/>
                    <a:pt x="333" y="332"/>
                  </a:cubicBezTo>
                  <a:cubicBezTo>
                    <a:pt x="454" y="210"/>
                    <a:pt x="36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71;p43">
              <a:extLst>
                <a:ext uri="{FF2B5EF4-FFF2-40B4-BE49-F238E27FC236}">
                  <a16:creationId xmlns:a16="http://schemas.microsoft.com/office/drawing/2014/main" id="{17AA7C07-C7D0-2E97-20A5-C56A7D09B4D3}"/>
                </a:ext>
              </a:extLst>
            </p:cNvPr>
            <p:cNvSpPr/>
            <p:nvPr/>
          </p:nvSpPr>
          <p:spPr>
            <a:xfrm>
              <a:off x="6466542" y="4422242"/>
              <a:ext cx="183938" cy="88971"/>
            </a:xfrm>
            <a:custGeom>
              <a:avLst/>
              <a:gdLst/>
              <a:ahLst/>
              <a:cxnLst/>
              <a:rect l="l" t="t" r="r" b="b"/>
              <a:pathLst>
                <a:path w="1350" h="653" extrusionOk="0">
                  <a:moveTo>
                    <a:pt x="1306" y="1"/>
                  </a:moveTo>
                  <a:lnTo>
                    <a:pt x="1" y="288"/>
                  </a:lnTo>
                  <a:cubicBezTo>
                    <a:pt x="12" y="421"/>
                    <a:pt x="67" y="542"/>
                    <a:pt x="144" y="653"/>
                  </a:cubicBezTo>
                  <a:lnTo>
                    <a:pt x="1328" y="388"/>
                  </a:lnTo>
                  <a:cubicBezTo>
                    <a:pt x="1339" y="343"/>
                    <a:pt x="1350" y="288"/>
                    <a:pt x="1350" y="233"/>
                  </a:cubicBezTo>
                  <a:cubicBezTo>
                    <a:pt x="1350" y="155"/>
                    <a:pt x="1328" y="78"/>
                    <a:pt x="1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72;p43">
              <a:extLst>
                <a:ext uri="{FF2B5EF4-FFF2-40B4-BE49-F238E27FC236}">
                  <a16:creationId xmlns:a16="http://schemas.microsoft.com/office/drawing/2014/main" id="{84A5B505-C2D6-8575-93FA-15B9F19EF1E2}"/>
                </a:ext>
              </a:extLst>
            </p:cNvPr>
            <p:cNvSpPr/>
            <p:nvPr/>
          </p:nvSpPr>
          <p:spPr>
            <a:xfrm>
              <a:off x="6259168" y="4312969"/>
              <a:ext cx="721989" cy="196881"/>
            </a:xfrm>
            <a:custGeom>
              <a:avLst/>
              <a:gdLst/>
              <a:ahLst/>
              <a:cxnLst/>
              <a:rect l="l" t="t" r="r" b="b"/>
              <a:pathLst>
                <a:path w="5299" h="1445" extrusionOk="0">
                  <a:moveTo>
                    <a:pt x="5031" y="1"/>
                  </a:moveTo>
                  <a:cubicBezTo>
                    <a:pt x="5016" y="1"/>
                    <a:pt x="5000" y="3"/>
                    <a:pt x="4984" y="6"/>
                  </a:cubicBezTo>
                  <a:lnTo>
                    <a:pt x="218" y="1068"/>
                  </a:lnTo>
                  <a:cubicBezTo>
                    <a:pt x="0" y="1111"/>
                    <a:pt x="29" y="1444"/>
                    <a:pt x="251" y="1444"/>
                  </a:cubicBezTo>
                  <a:cubicBezTo>
                    <a:pt x="255" y="1444"/>
                    <a:pt x="259" y="1444"/>
                    <a:pt x="262" y="1444"/>
                  </a:cubicBezTo>
                  <a:lnTo>
                    <a:pt x="306" y="1444"/>
                  </a:lnTo>
                  <a:lnTo>
                    <a:pt x="5061" y="382"/>
                  </a:lnTo>
                  <a:cubicBezTo>
                    <a:pt x="5298" y="331"/>
                    <a:pt x="5238" y="1"/>
                    <a:pt x="5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73;p43">
              <a:extLst>
                <a:ext uri="{FF2B5EF4-FFF2-40B4-BE49-F238E27FC236}">
                  <a16:creationId xmlns:a16="http://schemas.microsoft.com/office/drawing/2014/main" id="{FFB750E3-F266-A183-5BCD-E113B91E4B93}"/>
                </a:ext>
              </a:extLst>
            </p:cNvPr>
            <p:cNvSpPr/>
            <p:nvPr/>
          </p:nvSpPr>
          <p:spPr>
            <a:xfrm>
              <a:off x="6073322" y="4252065"/>
              <a:ext cx="271410" cy="263780"/>
            </a:xfrm>
            <a:custGeom>
              <a:avLst/>
              <a:gdLst/>
              <a:ahLst/>
              <a:cxnLst/>
              <a:rect l="l" t="t" r="r" b="b"/>
              <a:pathLst>
                <a:path w="1992" h="1936" extrusionOk="0">
                  <a:moveTo>
                    <a:pt x="399" y="0"/>
                  </a:moveTo>
                  <a:cubicBezTo>
                    <a:pt x="178" y="0"/>
                    <a:pt x="1" y="177"/>
                    <a:pt x="12" y="398"/>
                  </a:cubicBezTo>
                  <a:lnTo>
                    <a:pt x="12" y="1548"/>
                  </a:lnTo>
                  <a:cubicBezTo>
                    <a:pt x="12" y="1758"/>
                    <a:pt x="178" y="1935"/>
                    <a:pt x="399" y="1935"/>
                  </a:cubicBezTo>
                  <a:lnTo>
                    <a:pt x="1991" y="1935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74;p43">
              <a:extLst>
                <a:ext uri="{FF2B5EF4-FFF2-40B4-BE49-F238E27FC236}">
                  <a16:creationId xmlns:a16="http://schemas.microsoft.com/office/drawing/2014/main" id="{5515DA8D-D360-5D09-FF5A-53858BFE2364}"/>
                </a:ext>
              </a:extLst>
            </p:cNvPr>
            <p:cNvSpPr/>
            <p:nvPr/>
          </p:nvSpPr>
          <p:spPr>
            <a:xfrm>
              <a:off x="6900500" y="4496090"/>
              <a:ext cx="816682" cy="49868"/>
            </a:xfrm>
            <a:custGeom>
              <a:avLst/>
              <a:gdLst/>
              <a:ahLst/>
              <a:cxnLst/>
              <a:rect l="l" t="t" r="r" b="b"/>
              <a:pathLst>
                <a:path w="5994" h="366" extrusionOk="0">
                  <a:moveTo>
                    <a:pt x="244" y="0"/>
                  </a:moveTo>
                  <a:cubicBezTo>
                    <a:pt x="0" y="0"/>
                    <a:pt x="0" y="365"/>
                    <a:pt x="244" y="365"/>
                  </a:cubicBezTo>
                  <a:lnTo>
                    <a:pt x="5750" y="365"/>
                  </a:lnTo>
                  <a:cubicBezTo>
                    <a:pt x="5994" y="365"/>
                    <a:pt x="5994" y="0"/>
                    <a:pt x="5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75;p43">
              <a:extLst>
                <a:ext uri="{FF2B5EF4-FFF2-40B4-BE49-F238E27FC236}">
                  <a16:creationId xmlns:a16="http://schemas.microsoft.com/office/drawing/2014/main" id="{33B61AD2-E4FA-35B5-05A5-0CDAEECA26EE}"/>
                </a:ext>
              </a:extLst>
            </p:cNvPr>
            <p:cNvSpPr/>
            <p:nvPr/>
          </p:nvSpPr>
          <p:spPr>
            <a:xfrm>
              <a:off x="6285737" y="3509226"/>
              <a:ext cx="131209" cy="21255"/>
            </a:xfrm>
            <a:custGeom>
              <a:avLst/>
              <a:gdLst/>
              <a:ahLst/>
              <a:cxnLst/>
              <a:rect l="l" t="t" r="r" b="b"/>
              <a:pathLst>
                <a:path w="963" h="156" extrusionOk="0">
                  <a:moveTo>
                    <a:pt x="1" y="1"/>
                  </a:moveTo>
                  <a:lnTo>
                    <a:pt x="1" y="155"/>
                  </a:lnTo>
                  <a:lnTo>
                    <a:pt x="963" y="155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76;p43">
              <a:extLst>
                <a:ext uri="{FF2B5EF4-FFF2-40B4-BE49-F238E27FC236}">
                  <a16:creationId xmlns:a16="http://schemas.microsoft.com/office/drawing/2014/main" id="{04AC546E-3601-0DB9-7C61-0A8A487195A4}"/>
                </a:ext>
              </a:extLst>
            </p:cNvPr>
            <p:cNvSpPr/>
            <p:nvPr/>
          </p:nvSpPr>
          <p:spPr>
            <a:xfrm>
              <a:off x="6716698" y="3599697"/>
              <a:ext cx="66354" cy="15124"/>
            </a:xfrm>
            <a:custGeom>
              <a:avLst/>
              <a:gdLst/>
              <a:ahLst/>
              <a:cxnLst/>
              <a:rect l="l" t="t" r="r" b="b"/>
              <a:pathLst>
                <a:path w="487" h="111" extrusionOk="0">
                  <a:moveTo>
                    <a:pt x="0" y="0"/>
                  </a:moveTo>
                  <a:lnTo>
                    <a:pt x="0" y="111"/>
                  </a:lnTo>
                  <a:lnTo>
                    <a:pt x="487" y="111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177;p43">
              <a:extLst>
                <a:ext uri="{FF2B5EF4-FFF2-40B4-BE49-F238E27FC236}">
                  <a16:creationId xmlns:a16="http://schemas.microsoft.com/office/drawing/2014/main" id="{E41114FA-DF69-CB8E-E23A-C5286B019D61}"/>
                </a:ext>
              </a:extLst>
            </p:cNvPr>
            <p:cNvSpPr/>
            <p:nvPr/>
          </p:nvSpPr>
          <p:spPr>
            <a:xfrm>
              <a:off x="7447410" y="3671910"/>
              <a:ext cx="185436" cy="173446"/>
            </a:xfrm>
            <a:custGeom>
              <a:avLst/>
              <a:gdLst/>
              <a:ahLst/>
              <a:cxnLst/>
              <a:rect l="l" t="t" r="r" b="b"/>
              <a:pathLst>
                <a:path w="1361" h="1273" extrusionOk="0">
                  <a:moveTo>
                    <a:pt x="0" y="1"/>
                  </a:moveTo>
                  <a:lnTo>
                    <a:pt x="0" y="1272"/>
                  </a:lnTo>
                  <a:lnTo>
                    <a:pt x="1360" y="1272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178;p43">
              <a:extLst>
                <a:ext uri="{FF2B5EF4-FFF2-40B4-BE49-F238E27FC236}">
                  <a16:creationId xmlns:a16="http://schemas.microsoft.com/office/drawing/2014/main" id="{CC993A11-BA78-0145-2C5F-50A6D254F864}"/>
                </a:ext>
              </a:extLst>
            </p:cNvPr>
            <p:cNvSpPr/>
            <p:nvPr/>
          </p:nvSpPr>
          <p:spPr>
            <a:xfrm>
              <a:off x="7439780" y="3664416"/>
              <a:ext cx="200560" cy="188434"/>
            </a:xfrm>
            <a:custGeom>
              <a:avLst/>
              <a:gdLst/>
              <a:ahLst/>
              <a:cxnLst/>
              <a:rect l="l" t="t" r="r" b="b"/>
              <a:pathLst>
                <a:path w="1472" h="1383" extrusionOk="0">
                  <a:moveTo>
                    <a:pt x="1361" y="111"/>
                  </a:moveTo>
                  <a:lnTo>
                    <a:pt x="1361" y="1272"/>
                  </a:lnTo>
                  <a:lnTo>
                    <a:pt x="112" y="1272"/>
                  </a:lnTo>
                  <a:lnTo>
                    <a:pt x="112" y="111"/>
                  </a:lnTo>
                  <a:close/>
                  <a:moveTo>
                    <a:pt x="1" y="1"/>
                  </a:moveTo>
                  <a:lnTo>
                    <a:pt x="1" y="1383"/>
                  </a:lnTo>
                  <a:lnTo>
                    <a:pt x="1472" y="1383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179;p43">
              <a:extLst>
                <a:ext uri="{FF2B5EF4-FFF2-40B4-BE49-F238E27FC236}">
                  <a16:creationId xmlns:a16="http://schemas.microsoft.com/office/drawing/2014/main" id="{AF4A3440-AF0B-07BA-0BC6-81124BCB425F}"/>
                </a:ext>
              </a:extLst>
            </p:cNvPr>
            <p:cNvSpPr/>
            <p:nvPr/>
          </p:nvSpPr>
          <p:spPr>
            <a:xfrm>
              <a:off x="8113266" y="4206830"/>
              <a:ext cx="2110921" cy="55863"/>
            </a:xfrm>
            <a:custGeom>
              <a:avLst/>
              <a:gdLst/>
              <a:ahLst/>
              <a:cxnLst/>
              <a:rect l="l" t="t" r="r" b="b"/>
              <a:pathLst>
                <a:path w="15493" h="410" extrusionOk="0">
                  <a:moveTo>
                    <a:pt x="1" y="0"/>
                  </a:moveTo>
                  <a:lnTo>
                    <a:pt x="1" y="409"/>
                  </a:lnTo>
                  <a:lnTo>
                    <a:pt x="15492" y="409"/>
                  </a:lnTo>
                  <a:lnTo>
                    <a:pt x="15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180;p43">
              <a:extLst>
                <a:ext uri="{FF2B5EF4-FFF2-40B4-BE49-F238E27FC236}">
                  <a16:creationId xmlns:a16="http://schemas.microsoft.com/office/drawing/2014/main" id="{393BC21E-0078-9E41-2521-6DC5EBF65D8A}"/>
                </a:ext>
              </a:extLst>
            </p:cNvPr>
            <p:cNvSpPr/>
            <p:nvPr/>
          </p:nvSpPr>
          <p:spPr>
            <a:xfrm>
              <a:off x="8260962" y="4223316"/>
              <a:ext cx="1832154" cy="232170"/>
            </a:xfrm>
            <a:custGeom>
              <a:avLst/>
              <a:gdLst/>
              <a:ahLst/>
              <a:cxnLst/>
              <a:rect l="l" t="t" r="r" b="b"/>
              <a:pathLst>
                <a:path w="13447" h="1704" extrusionOk="0">
                  <a:moveTo>
                    <a:pt x="0" y="1"/>
                  </a:moveTo>
                  <a:lnTo>
                    <a:pt x="0" y="1704"/>
                  </a:lnTo>
                  <a:lnTo>
                    <a:pt x="13446" y="1704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181;p43">
              <a:extLst>
                <a:ext uri="{FF2B5EF4-FFF2-40B4-BE49-F238E27FC236}">
                  <a16:creationId xmlns:a16="http://schemas.microsoft.com/office/drawing/2014/main" id="{F8DC20A0-B82D-4413-7EDC-0CE8A04FB9D3}"/>
                </a:ext>
              </a:extLst>
            </p:cNvPr>
            <p:cNvSpPr/>
            <p:nvPr/>
          </p:nvSpPr>
          <p:spPr>
            <a:xfrm>
              <a:off x="9026281" y="3533343"/>
              <a:ext cx="274407" cy="60359"/>
            </a:xfrm>
            <a:custGeom>
              <a:avLst/>
              <a:gdLst/>
              <a:ahLst/>
              <a:cxnLst/>
              <a:rect l="l" t="t" r="r" b="b"/>
              <a:pathLst>
                <a:path w="2014" h="443" extrusionOk="0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182;p43">
              <a:extLst>
                <a:ext uri="{FF2B5EF4-FFF2-40B4-BE49-F238E27FC236}">
                  <a16:creationId xmlns:a16="http://schemas.microsoft.com/office/drawing/2014/main" id="{250EA8CC-873B-13BF-81AF-6FA6F036E0E0}"/>
                </a:ext>
              </a:extLst>
            </p:cNvPr>
            <p:cNvSpPr/>
            <p:nvPr/>
          </p:nvSpPr>
          <p:spPr>
            <a:xfrm>
              <a:off x="9921175" y="3533343"/>
              <a:ext cx="274407" cy="60359"/>
            </a:xfrm>
            <a:custGeom>
              <a:avLst/>
              <a:gdLst/>
              <a:ahLst/>
              <a:cxnLst/>
              <a:rect l="l" t="t" r="r" b="b"/>
              <a:pathLst>
                <a:path w="2014" h="443" extrusionOk="0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183;p43">
              <a:extLst>
                <a:ext uri="{FF2B5EF4-FFF2-40B4-BE49-F238E27FC236}">
                  <a16:creationId xmlns:a16="http://schemas.microsoft.com/office/drawing/2014/main" id="{5223C032-4224-E0F8-EF97-9579B2696185}"/>
                </a:ext>
              </a:extLst>
            </p:cNvPr>
            <p:cNvSpPr/>
            <p:nvPr/>
          </p:nvSpPr>
          <p:spPr>
            <a:xfrm>
              <a:off x="8160000" y="3533343"/>
              <a:ext cx="274271" cy="60359"/>
            </a:xfrm>
            <a:custGeom>
              <a:avLst/>
              <a:gdLst/>
              <a:ahLst/>
              <a:cxnLst/>
              <a:rect l="l" t="t" r="r" b="b"/>
              <a:pathLst>
                <a:path w="2013" h="443" extrusionOk="0">
                  <a:moveTo>
                    <a:pt x="0" y="1"/>
                  </a:moveTo>
                  <a:lnTo>
                    <a:pt x="0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184;p43">
              <a:extLst>
                <a:ext uri="{FF2B5EF4-FFF2-40B4-BE49-F238E27FC236}">
                  <a16:creationId xmlns:a16="http://schemas.microsoft.com/office/drawing/2014/main" id="{F5703C58-FD6F-3622-4E10-51488DC53589}"/>
                </a:ext>
              </a:extLst>
            </p:cNvPr>
            <p:cNvSpPr/>
            <p:nvPr/>
          </p:nvSpPr>
          <p:spPr>
            <a:xfrm>
              <a:off x="8068031" y="3563454"/>
              <a:ext cx="2219376" cy="659995"/>
            </a:xfrm>
            <a:custGeom>
              <a:avLst/>
              <a:gdLst/>
              <a:ahLst/>
              <a:cxnLst/>
              <a:rect l="l" t="t" r="r" b="b"/>
              <a:pathLst>
                <a:path w="16289" h="4844" extrusionOk="0">
                  <a:moveTo>
                    <a:pt x="1" y="1"/>
                  </a:moveTo>
                  <a:lnTo>
                    <a:pt x="1" y="4844"/>
                  </a:lnTo>
                  <a:lnTo>
                    <a:pt x="16289" y="4844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185;p43">
              <a:extLst>
                <a:ext uri="{FF2B5EF4-FFF2-40B4-BE49-F238E27FC236}">
                  <a16:creationId xmlns:a16="http://schemas.microsoft.com/office/drawing/2014/main" id="{BE0EDF96-AC9B-62A0-6AB5-A7BC183C7926}"/>
                </a:ext>
              </a:extLst>
            </p:cNvPr>
            <p:cNvSpPr/>
            <p:nvPr/>
          </p:nvSpPr>
          <p:spPr>
            <a:xfrm>
              <a:off x="8068031" y="3619181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186;p43">
              <a:extLst>
                <a:ext uri="{FF2B5EF4-FFF2-40B4-BE49-F238E27FC236}">
                  <a16:creationId xmlns:a16="http://schemas.microsoft.com/office/drawing/2014/main" id="{A78D7456-2091-D61C-6B50-830DF5215D14}"/>
                </a:ext>
              </a:extLst>
            </p:cNvPr>
            <p:cNvSpPr/>
            <p:nvPr/>
          </p:nvSpPr>
          <p:spPr>
            <a:xfrm>
              <a:off x="8068031" y="3708152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187;p43">
              <a:extLst>
                <a:ext uri="{FF2B5EF4-FFF2-40B4-BE49-F238E27FC236}">
                  <a16:creationId xmlns:a16="http://schemas.microsoft.com/office/drawing/2014/main" id="{EB86AF03-848B-E3FD-73A2-56BAA94A9D4B}"/>
                </a:ext>
              </a:extLst>
            </p:cNvPr>
            <p:cNvSpPr/>
            <p:nvPr/>
          </p:nvSpPr>
          <p:spPr>
            <a:xfrm>
              <a:off x="8068031" y="3796988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188;p43">
              <a:extLst>
                <a:ext uri="{FF2B5EF4-FFF2-40B4-BE49-F238E27FC236}">
                  <a16:creationId xmlns:a16="http://schemas.microsoft.com/office/drawing/2014/main" id="{AC5F292F-3654-C470-7826-17411EAC06D0}"/>
                </a:ext>
              </a:extLst>
            </p:cNvPr>
            <p:cNvSpPr/>
            <p:nvPr/>
          </p:nvSpPr>
          <p:spPr>
            <a:xfrm>
              <a:off x="8068031" y="3976294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189;p43">
              <a:extLst>
                <a:ext uri="{FF2B5EF4-FFF2-40B4-BE49-F238E27FC236}">
                  <a16:creationId xmlns:a16="http://schemas.microsoft.com/office/drawing/2014/main" id="{AE201139-2340-128B-D051-332765175BF6}"/>
                </a:ext>
              </a:extLst>
            </p:cNvPr>
            <p:cNvSpPr/>
            <p:nvPr/>
          </p:nvSpPr>
          <p:spPr>
            <a:xfrm>
              <a:off x="8068031" y="3887458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190;p43">
              <a:extLst>
                <a:ext uri="{FF2B5EF4-FFF2-40B4-BE49-F238E27FC236}">
                  <a16:creationId xmlns:a16="http://schemas.microsoft.com/office/drawing/2014/main" id="{7C88BE16-7917-5434-F634-D420B53DA4D5}"/>
                </a:ext>
              </a:extLst>
            </p:cNvPr>
            <p:cNvSpPr/>
            <p:nvPr/>
          </p:nvSpPr>
          <p:spPr>
            <a:xfrm>
              <a:off x="8068031" y="4065129"/>
              <a:ext cx="2219376" cy="13761"/>
            </a:xfrm>
            <a:custGeom>
              <a:avLst/>
              <a:gdLst/>
              <a:ahLst/>
              <a:cxnLst/>
              <a:rect l="l" t="t" r="r" b="b"/>
              <a:pathLst>
                <a:path w="16289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191;p43">
              <a:extLst>
                <a:ext uri="{FF2B5EF4-FFF2-40B4-BE49-F238E27FC236}">
                  <a16:creationId xmlns:a16="http://schemas.microsoft.com/office/drawing/2014/main" id="{A73E2744-F362-A439-006C-2AEA062F6FCC}"/>
                </a:ext>
              </a:extLst>
            </p:cNvPr>
            <p:cNvSpPr/>
            <p:nvPr/>
          </p:nvSpPr>
          <p:spPr>
            <a:xfrm>
              <a:off x="8068031" y="4154101"/>
              <a:ext cx="2219376" cy="13625"/>
            </a:xfrm>
            <a:custGeom>
              <a:avLst/>
              <a:gdLst/>
              <a:ahLst/>
              <a:cxnLst/>
              <a:rect l="l" t="t" r="r" b="b"/>
              <a:pathLst>
                <a:path w="16289" h="100" extrusionOk="0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192;p43">
              <a:extLst>
                <a:ext uri="{FF2B5EF4-FFF2-40B4-BE49-F238E27FC236}">
                  <a16:creationId xmlns:a16="http://schemas.microsoft.com/office/drawing/2014/main" id="{76A1C5D6-6A8D-6862-74B6-916066C0D92F}"/>
                </a:ext>
              </a:extLst>
            </p:cNvPr>
            <p:cNvSpPr/>
            <p:nvPr/>
          </p:nvSpPr>
          <p:spPr>
            <a:xfrm>
              <a:off x="9006661" y="4252065"/>
              <a:ext cx="340625" cy="78480"/>
            </a:xfrm>
            <a:custGeom>
              <a:avLst/>
              <a:gdLst/>
              <a:ahLst/>
              <a:cxnLst/>
              <a:rect l="l" t="t" r="r" b="b"/>
              <a:pathLst>
                <a:path w="2500" h="576" extrusionOk="0">
                  <a:moveTo>
                    <a:pt x="1" y="0"/>
                  </a:moveTo>
                  <a:lnTo>
                    <a:pt x="1" y="575"/>
                  </a:lnTo>
                  <a:lnTo>
                    <a:pt x="2500" y="575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193;p43">
              <a:extLst>
                <a:ext uri="{FF2B5EF4-FFF2-40B4-BE49-F238E27FC236}">
                  <a16:creationId xmlns:a16="http://schemas.microsoft.com/office/drawing/2014/main" id="{37558686-C817-FF2B-56DE-F9E0741E1EA2}"/>
                </a:ext>
              </a:extLst>
            </p:cNvPr>
            <p:cNvSpPr/>
            <p:nvPr/>
          </p:nvSpPr>
          <p:spPr>
            <a:xfrm>
              <a:off x="8068031" y="4250430"/>
              <a:ext cx="325638" cy="39376"/>
            </a:xfrm>
            <a:custGeom>
              <a:avLst/>
              <a:gdLst/>
              <a:ahLst/>
              <a:cxnLst/>
              <a:rect l="l" t="t" r="r" b="b"/>
              <a:pathLst>
                <a:path w="2390" h="289" extrusionOk="0">
                  <a:moveTo>
                    <a:pt x="1" y="1"/>
                  </a:moveTo>
                  <a:lnTo>
                    <a:pt x="1" y="288"/>
                  </a:lnTo>
                  <a:lnTo>
                    <a:pt x="2389" y="288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194;p43">
              <a:extLst>
                <a:ext uri="{FF2B5EF4-FFF2-40B4-BE49-F238E27FC236}">
                  <a16:creationId xmlns:a16="http://schemas.microsoft.com/office/drawing/2014/main" id="{2D2D075E-EB6C-3E8B-7CF8-FB91897B3DC2}"/>
                </a:ext>
              </a:extLst>
            </p:cNvPr>
            <p:cNvSpPr/>
            <p:nvPr/>
          </p:nvSpPr>
          <p:spPr>
            <a:xfrm>
              <a:off x="9960416" y="4250430"/>
              <a:ext cx="327000" cy="39376"/>
            </a:xfrm>
            <a:custGeom>
              <a:avLst/>
              <a:gdLst/>
              <a:ahLst/>
              <a:cxnLst/>
              <a:rect l="l" t="t" r="r" b="b"/>
              <a:pathLst>
                <a:path w="2400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400" y="288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195;p43">
              <a:extLst>
                <a:ext uri="{FF2B5EF4-FFF2-40B4-BE49-F238E27FC236}">
                  <a16:creationId xmlns:a16="http://schemas.microsoft.com/office/drawing/2014/main" id="{A4FA8887-13CE-F2DF-9341-7C527090C0F1}"/>
                </a:ext>
              </a:extLst>
            </p:cNvPr>
            <p:cNvSpPr/>
            <p:nvPr/>
          </p:nvSpPr>
          <p:spPr>
            <a:xfrm>
              <a:off x="8420648" y="4239938"/>
              <a:ext cx="134206" cy="60359"/>
            </a:xfrm>
            <a:custGeom>
              <a:avLst/>
              <a:gdLst/>
              <a:ahLst/>
              <a:cxnLst/>
              <a:rect l="l" t="t" r="r" b="b"/>
              <a:pathLst>
                <a:path w="985" h="443" extrusionOk="0">
                  <a:moveTo>
                    <a:pt x="0" y="1"/>
                  </a:moveTo>
                  <a:lnTo>
                    <a:pt x="0" y="443"/>
                  </a:lnTo>
                  <a:lnTo>
                    <a:pt x="985" y="443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196;p43">
              <a:extLst>
                <a:ext uri="{FF2B5EF4-FFF2-40B4-BE49-F238E27FC236}">
                  <a16:creationId xmlns:a16="http://schemas.microsoft.com/office/drawing/2014/main" id="{2B232922-7A37-D74A-2527-96B4A1B39BA0}"/>
                </a:ext>
              </a:extLst>
            </p:cNvPr>
            <p:cNvSpPr/>
            <p:nvPr/>
          </p:nvSpPr>
          <p:spPr>
            <a:xfrm>
              <a:off x="8773673" y="4307791"/>
              <a:ext cx="346211" cy="296207"/>
            </a:xfrm>
            <a:custGeom>
              <a:avLst/>
              <a:gdLst/>
              <a:ahLst/>
              <a:cxnLst/>
              <a:rect l="l" t="t" r="r" b="b"/>
              <a:pathLst>
                <a:path w="2541" h="2174" extrusionOk="0">
                  <a:moveTo>
                    <a:pt x="1081" y="0"/>
                  </a:moveTo>
                  <a:cubicBezTo>
                    <a:pt x="483" y="0"/>
                    <a:pt x="8" y="487"/>
                    <a:pt x="8" y="1084"/>
                  </a:cubicBezTo>
                  <a:cubicBezTo>
                    <a:pt x="0" y="1743"/>
                    <a:pt x="536" y="2173"/>
                    <a:pt x="1095" y="2173"/>
                  </a:cubicBezTo>
                  <a:cubicBezTo>
                    <a:pt x="1361" y="2173"/>
                    <a:pt x="1633" y="2076"/>
                    <a:pt x="1855" y="1858"/>
                  </a:cubicBezTo>
                  <a:cubicBezTo>
                    <a:pt x="2540" y="1172"/>
                    <a:pt x="2054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197;p43">
              <a:extLst>
                <a:ext uri="{FF2B5EF4-FFF2-40B4-BE49-F238E27FC236}">
                  <a16:creationId xmlns:a16="http://schemas.microsoft.com/office/drawing/2014/main" id="{81E7A6AA-465E-2AC1-3CE0-62A1A8B0E49C}"/>
                </a:ext>
              </a:extLst>
            </p:cNvPr>
            <p:cNvSpPr/>
            <p:nvPr/>
          </p:nvSpPr>
          <p:spPr>
            <a:xfrm>
              <a:off x="8830489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64" y="1347"/>
                  </a:cubicBezTo>
                  <a:cubicBezTo>
                    <a:pt x="1272" y="1347"/>
                    <a:pt x="1570" y="629"/>
                    <a:pt x="1139" y="197"/>
                  </a:cubicBezTo>
                  <a:cubicBezTo>
                    <a:pt x="1003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198;p43">
              <a:extLst>
                <a:ext uri="{FF2B5EF4-FFF2-40B4-BE49-F238E27FC236}">
                  <a16:creationId xmlns:a16="http://schemas.microsoft.com/office/drawing/2014/main" id="{5B4AF907-5AD0-63A8-1974-502174C5F3D4}"/>
                </a:ext>
              </a:extLst>
            </p:cNvPr>
            <p:cNvSpPr/>
            <p:nvPr/>
          </p:nvSpPr>
          <p:spPr>
            <a:xfrm>
              <a:off x="8113266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084" y="0"/>
                  </a:moveTo>
                  <a:cubicBezTo>
                    <a:pt x="487" y="0"/>
                    <a:pt x="1" y="487"/>
                    <a:pt x="1" y="1084"/>
                  </a:cubicBezTo>
                  <a:cubicBezTo>
                    <a:pt x="1" y="1743"/>
                    <a:pt x="538" y="2173"/>
                    <a:pt x="1095" y="2173"/>
                  </a:cubicBezTo>
                  <a:cubicBezTo>
                    <a:pt x="1360" y="2173"/>
                    <a:pt x="1630" y="2076"/>
                    <a:pt x="1847" y="1858"/>
                  </a:cubicBezTo>
                  <a:cubicBezTo>
                    <a:pt x="2533" y="1172"/>
                    <a:pt x="2057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199;p43">
              <a:extLst>
                <a:ext uri="{FF2B5EF4-FFF2-40B4-BE49-F238E27FC236}">
                  <a16:creationId xmlns:a16="http://schemas.microsoft.com/office/drawing/2014/main" id="{4EE3B52E-29C4-CB54-A2C1-DAF90AE948E6}"/>
                </a:ext>
              </a:extLst>
            </p:cNvPr>
            <p:cNvSpPr/>
            <p:nvPr/>
          </p:nvSpPr>
          <p:spPr>
            <a:xfrm>
              <a:off x="8170491" y="4363790"/>
              <a:ext cx="212550" cy="183665"/>
            </a:xfrm>
            <a:custGeom>
              <a:avLst/>
              <a:gdLst/>
              <a:ahLst/>
              <a:cxnLst/>
              <a:rect l="l" t="t" r="r" b="b"/>
              <a:pathLst>
                <a:path w="1560" h="1348" extrusionOk="0">
                  <a:moveTo>
                    <a:pt x="674" y="1"/>
                  </a:moveTo>
                  <a:cubicBezTo>
                    <a:pt x="331" y="1"/>
                    <a:pt x="1" y="268"/>
                    <a:pt x="1" y="673"/>
                  </a:cubicBezTo>
                  <a:cubicBezTo>
                    <a:pt x="1" y="1049"/>
                    <a:pt x="299" y="1347"/>
                    <a:pt x="664" y="1347"/>
                  </a:cubicBezTo>
                  <a:cubicBezTo>
                    <a:pt x="1261" y="1347"/>
                    <a:pt x="1560" y="629"/>
                    <a:pt x="1140" y="197"/>
                  </a:cubicBezTo>
                  <a:cubicBezTo>
                    <a:pt x="1004" y="62"/>
                    <a:pt x="837" y="1"/>
                    <a:pt x="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200;p43">
              <a:extLst>
                <a:ext uri="{FF2B5EF4-FFF2-40B4-BE49-F238E27FC236}">
                  <a16:creationId xmlns:a16="http://schemas.microsoft.com/office/drawing/2014/main" id="{4EB2AF9E-C1FA-EA97-CECA-61423C9DCE39}"/>
                </a:ext>
              </a:extLst>
            </p:cNvPr>
            <p:cNvSpPr/>
            <p:nvPr/>
          </p:nvSpPr>
          <p:spPr>
            <a:xfrm>
              <a:off x="8420648" y="4336404"/>
              <a:ext cx="342124" cy="168814"/>
            </a:xfrm>
            <a:custGeom>
              <a:avLst/>
              <a:gdLst/>
              <a:ahLst/>
              <a:cxnLst/>
              <a:rect l="l" t="t" r="r" b="b"/>
              <a:pathLst>
                <a:path w="2511" h="1239" extrusionOk="0">
                  <a:moveTo>
                    <a:pt x="111" y="0"/>
                  </a:moveTo>
                  <a:lnTo>
                    <a:pt x="111" y="255"/>
                  </a:lnTo>
                  <a:lnTo>
                    <a:pt x="620" y="255"/>
                  </a:lnTo>
                  <a:lnTo>
                    <a:pt x="620" y="0"/>
                  </a:lnTo>
                  <a:close/>
                  <a:moveTo>
                    <a:pt x="996" y="0"/>
                  </a:moveTo>
                  <a:lnTo>
                    <a:pt x="996" y="255"/>
                  </a:lnTo>
                  <a:lnTo>
                    <a:pt x="1504" y="255"/>
                  </a:lnTo>
                  <a:lnTo>
                    <a:pt x="1504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54" y="1239"/>
                  </a:cubicBezTo>
                  <a:lnTo>
                    <a:pt x="2068" y="1239"/>
                  </a:lnTo>
                  <a:cubicBezTo>
                    <a:pt x="2311" y="1239"/>
                    <a:pt x="2511" y="1040"/>
                    <a:pt x="2511" y="796"/>
                  </a:cubicBezTo>
                  <a:lnTo>
                    <a:pt x="2511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201;p43">
              <a:extLst>
                <a:ext uri="{FF2B5EF4-FFF2-40B4-BE49-F238E27FC236}">
                  <a16:creationId xmlns:a16="http://schemas.microsoft.com/office/drawing/2014/main" id="{01FFA1BB-C4D5-A660-D619-A0E2EA01E3B8}"/>
                </a:ext>
              </a:extLst>
            </p:cNvPr>
            <p:cNvSpPr/>
            <p:nvPr/>
          </p:nvSpPr>
          <p:spPr>
            <a:xfrm>
              <a:off x="8584830" y="4250430"/>
              <a:ext cx="753463" cy="39376"/>
            </a:xfrm>
            <a:custGeom>
              <a:avLst/>
              <a:gdLst/>
              <a:ahLst/>
              <a:cxnLst/>
              <a:rect l="l" t="t" r="r" b="b"/>
              <a:pathLst>
                <a:path w="5530" h="289" extrusionOk="0">
                  <a:moveTo>
                    <a:pt x="1" y="1"/>
                  </a:moveTo>
                  <a:lnTo>
                    <a:pt x="1" y="288"/>
                  </a:lnTo>
                  <a:lnTo>
                    <a:pt x="5530" y="288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202;p43">
              <a:extLst>
                <a:ext uri="{FF2B5EF4-FFF2-40B4-BE49-F238E27FC236}">
                  <a16:creationId xmlns:a16="http://schemas.microsoft.com/office/drawing/2014/main" id="{2703B606-579F-248A-D7E2-9121632F2E25}"/>
                </a:ext>
              </a:extLst>
            </p:cNvPr>
            <p:cNvSpPr/>
            <p:nvPr/>
          </p:nvSpPr>
          <p:spPr>
            <a:xfrm>
              <a:off x="8209732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76" y="188"/>
                  </a:moveTo>
                  <a:cubicBezTo>
                    <a:pt x="473" y="188"/>
                    <a:pt x="564" y="264"/>
                    <a:pt x="564" y="377"/>
                  </a:cubicBezTo>
                  <a:cubicBezTo>
                    <a:pt x="564" y="487"/>
                    <a:pt x="487" y="576"/>
                    <a:pt x="376" y="576"/>
                  </a:cubicBezTo>
                  <a:cubicBezTo>
                    <a:pt x="210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6" y="188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203;p43">
              <a:extLst>
                <a:ext uri="{FF2B5EF4-FFF2-40B4-BE49-F238E27FC236}">
                  <a16:creationId xmlns:a16="http://schemas.microsoft.com/office/drawing/2014/main" id="{FCA16940-8F73-E12C-653A-74C968E14C40}"/>
                </a:ext>
              </a:extLst>
            </p:cNvPr>
            <p:cNvSpPr/>
            <p:nvPr/>
          </p:nvSpPr>
          <p:spPr>
            <a:xfrm>
              <a:off x="8869593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77" y="188"/>
                  </a:moveTo>
                  <a:cubicBezTo>
                    <a:pt x="474" y="188"/>
                    <a:pt x="568" y="264"/>
                    <a:pt x="576" y="377"/>
                  </a:cubicBezTo>
                  <a:cubicBezTo>
                    <a:pt x="576" y="487"/>
                    <a:pt x="487" y="565"/>
                    <a:pt x="377" y="576"/>
                  </a:cubicBezTo>
                  <a:cubicBezTo>
                    <a:pt x="211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7" y="188"/>
                  </a:cubicBezTo>
                  <a:close/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653"/>
                  </a:lnTo>
                  <a:cubicBezTo>
                    <a:pt x="1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3" y="709"/>
                    <a:pt x="753" y="653"/>
                  </a:cubicBezTo>
                  <a:lnTo>
                    <a:pt x="753" y="100"/>
                  </a:lnTo>
                  <a:cubicBezTo>
                    <a:pt x="75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204;p43">
              <a:extLst>
                <a:ext uri="{FF2B5EF4-FFF2-40B4-BE49-F238E27FC236}">
                  <a16:creationId xmlns:a16="http://schemas.microsoft.com/office/drawing/2014/main" id="{BD366521-B46B-E2DF-C139-2AD33A708D5A}"/>
                </a:ext>
              </a:extLst>
            </p:cNvPr>
            <p:cNvSpPr/>
            <p:nvPr/>
          </p:nvSpPr>
          <p:spPr>
            <a:xfrm>
              <a:off x="9799231" y="4239938"/>
              <a:ext cx="134206" cy="60359"/>
            </a:xfrm>
            <a:custGeom>
              <a:avLst/>
              <a:gdLst/>
              <a:ahLst/>
              <a:cxnLst/>
              <a:rect l="l" t="t" r="r" b="b"/>
              <a:pathLst>
                <a:path w="985" h="443" extrusionOk="0">
                  <a:moveTo>
                    <a:pt x="0" y="1"/>
                  </a:moveTo>
                  <a:lnTo>
                    <a:pt x="0" y="443"/>
                  </a:lnTo>
                  <a:lnTo>
                    <a:pt x="984" y="44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205;p43">
              <a:extLst>
                <a:ext uri="{FF2B5EF4-FFF2-40B4-BE49-F238E27FC236}">
                  <a16:creationId xmlns:a16="http://schemas.microsoft.com/office/drawing/2014/main" id="{1B42AEF6-C021-2795-2597-CD44C04AD1A8}"/>
                </a:ext>
              </a:extLst>
            </p:cNvPr>
            <p:cNvSpPr/>
            <p:nvPr/>
          </p:nvSpPr>
          <p:spPr>
            <a:xfrm>
              <a:off x="9235699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4" y="2076"/>
                    <a:pt x="1174" y="2173"/>
                    <a:pt x="1439" y="2173"/>
                  </a:cubicBezTo>
                  <a:cubicBezTo>
                    <a:pt x="1995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206;p43">
              <a:extLst>
                <a:ext uri="{FF2B5EF4-FFF2-40B4-BE49-F238E27FC236}">
                  <a16:creationId xmlns:a16="http://schemas.microsoft.com/office/drawing/2014/main" id="{003C5896-ABF3-1607-9FE6-CBB897708D52}"/>
                </a:ext>
              </a:extLst>
            </p:cNvPr>
            <p:cNvSpPr/>
            <p:nvPr/>
          </p:nvSpPr>
          <p:spPr>
            <a:xfrm>
              <a:off x="9311045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889" y="1"/>
                  </a:moveTo>
                  <a:cubicBezTo>
                    <a:pt x="724" y="1"/>
                    <a:pt x="556" y="62"/>
                    <a:pt x="421" y="197"/>
                  </a:cubicBezTo>
                  <a:cubicBezTo>
                    <a:pt x="0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36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207;p43">
              <a:extLst>
                <a:ext uri="{FF2B5EF4-FFF2-40B4-BE49-F238E27FC236}">
                  <a16:creationId xmlns:a16="http://schemas.microsoft.com/office/drawing/2014/main" id="{D4032F66-F868-F105-D708-EE7A5EB0F820}"/>
                </a:ext>
              </a:extLst>
            </p:cNvPr>
            <p:cNvSpPr/>
            <p:nvPr/>
          </p:nvSpPr>
          <p:spPr>
            <a:xfrm>
              <a:off x="9895560" y="4307791"/>
              <a:ext cx="345121" cy="296207"/>
            </a:xfrm>
            <a:custGeom>
              <a:avLst/>
              <a:gdLst/>
              <a:ahLst/>
              <a:cxnLst/>
              <a:rect l="l" t="t" r="r" b="b"/>
              <a:pathLst>
                <a:path w="2533" h="2174" extrusionOk="0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8" y="2076"/>
                    <a:pt x="1179" y="2173"/>
                    <a:pt x="1444" y="2173"/>
                  </a:cubicBezTo>
                  <a:cubicBezTo>
                    <a:pt x="2001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208;p43">
              <a:extLst>
                <a:ext uri="{FF2B5EF4-FFF2-40B4-BE49-F238E27FC236}">
                  <a16:creationId xmlns:a16="http://schemas.microsoft.com/office/drawing/2014/main" id="{2345D943-3416-E6B5-642E-57B510B7C885}"/>
                </a:ext>
              </a:extLst>
            </p:cNvPr>
            <p:cNvSpPr/>
            <p:nvPr/>
          </p:nvSpPr>
          <p:spPr>
            <a:xfrm>
              <a:off x="9970907" y="4363790"/>
              <a:ext cx="214049" cy="183665"/>
            </a:xfrm>
            <a:custGeom>
              <a:avLst/>
              <a:gdLst/>
              <a:ahLst/>
              <a:cxnLst/>
              <a:rect l="l" t="t" r="r" b="b"/>
              <a:pathLst>
                <a:path w="1571" h="1348" extrusionOk="0">
                  <a:moveTo>
                    <a:pt x="894" y="1"/>
                  </a:moveTo>
                  <a:cubicBezTo>
                    <a:pt x="729" y="1"/>
                    <a:pt x="560" y="62"/>
                    <a:pt x="421" y="197"/>
                  </a:cubicBezTo>
                  <a:cubicBezTo>
                    <a:pt x="1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41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209;p43">
              <a:extLst>
                <a:ext uri="{FF2B5EF4-FFF2-40B4-BE49-F238E27FC236}">
                  <a16:creationId xmlns:a16="http://schemas.microsoft.com/office/drawing/2014/main" id="{B9015A49-2BE8-F100-145E-8D835652201F}"/>
                </a:ext>
              </a:extLst>
            </p:cNvPr>
            <p:cNvSpPr/>
            <p:nvPr/>
          </p:nvSpPr>
          <p:spPr>
            <a:xfrm>
              <a:off x="9592811" y="4336404"/>
              <a:ext cx="342124" cy="168814"/>
            </a:xfrm>
            <a:custGeom>
              <a:avLst/>
              <a:gdLst/>
              <a:ahLst/>
              <a:cxnLst/>
              <a:rect l="l" t="t" r="r" b="b"/>
              <a:pathLst>
                <a:path w="2511" h="1239" extrusionOk="0">
                  <a:moveTo>
                    <a:pt x="111" y="0"/>
                  </a:moveTo>
                  <a:lnTo>
                    <a:pt x="111" y="255"/>
                  </a:lnTo>
                  <a:lnTo>
                    <a:pt x="619" y="255"/>
                  </a:lnTo>
                  <a:lnTo>
                    <a:pt x="619" y="0"/>
                  </a:lnTo>
                  <a:close/>
                  <a:moveTo>
                    <a:pt x="1006" y="0"/>
                  </a:moveTo>
                  <a:lnTo>
                    <a:pt x="1006" y="255"/>
                  </a:lnTo>
                  <a:lnTo>
                    <a:pt x="1515" y="255"/>
                  </a:lnTo>
                  <a:lnTo>
                    <a:pt x="1515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43" y="1239"/>
                  </a:cubicBezTo>
                  <a:lnTo>
                    <a:pt x="2057" y="1239"/>
                  </a:lnTo>
                  <a:cubicBezTo>
                    <a:pt x="2300" y="1239"/>
                    <a:pt x="2510" y="1040"/>
                    <a:pt x="2510" y="796"/>
                  </a:cubicBezTo>
                  <a:lnTo>
                    <a:pt x="2510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210;p43">
              <a:extLst>
                <a:ext uri="{FF2B5EF4-FFF2-40B4-BE49-F238E27FC236}">
                  <a16:creationId xmlns:a16="http://schemas.microsoft.com/office/drawing/2014/main" id="{DE68571B-CFC9-B951-CB00-8C0E691CC167}"/>
                </a:ext>
              </a:extLst>
            </p:cNvPr>
            <p:cNvSpPr/>
            <p:nvPr/>
          </p:nvSpPr>
          <p:spPr>
            <a:xfrm>
              <a:off x="9017289" y="4250430"/>
              <a:ext cx="753326" cy="39376"/>
            </a:xfrm>
            <a:custGeom>
              <a:avLst/>
              <a:gdLst/>
              <a:ahLst/>
              <a:cxnLst/>
              <a:rect l="l" t="t" r="r" b="b"/>
              <a:pathLst>
                <a:path w="552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5529" y="288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211;p43">
              <a:extLst>
                <a:ext uri="{FF2B5EF4-FFF2-40B4-BE49-F238E27FC236}">
                  <a16:creationId xmlns:a16="http://schemas.microsoft.com/office/drawing/2014/main" id="{5A273870-5E31-5D49-BBE2-568E872D7DBE}"/>
                </a:ext>
              </a:extLst>
            </p:cNvPr>
            <p:cNvSpPr/>
            <p:nvPr/>
          </p:nvSpPr>
          <p:spPr>
            <a:xfrm>
              <a:off x="10041757" y="4404120"/>
              <a:ext cx="104095" cy="102596"/>
            </a:xfrm>
            <a:custGeom>
              <a:avLst/>
              <a:gdLst/>
              <a:ahLst/>
              <a:cxnLst/>
              <a:rect l="l" t="t" r="r" b="b"/>
              <a:pathLst>
                <a:path w="764" h="753" extrusionOk="0">
                  <a:moveTo>
                    <a:pt x="382" y="192"/>
                  </a:moveTo>
                  <a:cubicBezTo>
                    <a:pt x="428" y="192"/>
                    <a:pt x="473" y="209"/>
                    <a:pt x="509" y="244"/>
                  </a:cubicBezTo>
                  <a:cubicBezTo>
                    <a:pt x="631" y="366"/>
                    <a:pt x="542" y="565"/>
                    <a:pt x="376" y="576"/>
                  </a:cubicBezTo>
                  <a:cubicBezTo>
                    <a:pt x="277" y="576"/>
                    <a:pt x="188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63" y="709"/>
                    <a:pt x="763" y="653"/>
                  </a:cubicBezTo>
                  <a:lnTo>
                    <a:pt x="763" y="100"/>
                  </a:lnTo>
                  <a:cubicBezTo>
                    <a:pt x="76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212;p43">
              <a:extLst>
                <a:ext uri="{FF2B5EF4-FFF2-40B4-BE49-F238E27FC236}">
                  <a16:creationId xmlns:a16="http://schemas.microsoft.com/office/drawing/2014/main" id="{D566AC53-53BE-2DBC-90E8-4BB143DD86AB}"/>
                </a:ext>
              </a:extLst>
            </p:cNvPr>
            <p:cNvSpPr/>
            <p:nvPr/>
          </p:nvSpPr>
          <p:spPr>
            <a:xfrm>
              <a:off x="9381896" y="4404120"/>
              <a:ext cx="102596" cy="102596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82" y="192"/>
                  </a:moveTo>
                  <a:cubicBezTo>
                    <a:pt x="427" y="192"/>
                    <a:pt x="473" y="209"/>
                    <a:pt x="509" y="244"/>
                  </a:cubicBezTo>
                  <a:cubicBezTo>
                    <a:pt x="630" y="366"/>
                    <a:pt x="542" y="565"/>
                    <a:pt x="376" y="576"/>
                  </a:cubicBezTo>
                  <a:cubicBezTo>
                    <a:pt x="266" y="576"/>
                    <a:pt x="177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4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213;p43">
              <a:extLst>
                <a:ext uri="{FF2B5EF4-FFF2-40B4-BE49-F238E27FC236}">
                  <a16:creationId xmlns:a16="http://schemas.microsoft.com/office/drawing/2014/main" id="{176D5132-6EE0-EA81-F292-2B0FA210D25B}"/>
                </a:ext>
              </a:extLst>
            </p:cNvPr>
            <p:cNvSpPr/>
            <p:nvPr/>
          </p:nvSpPr>
          <p:spPr>
            <a:xfrm>
              <a:off x="8610445" y="3607191"/>
              <a:ext cx="1105941" cy="616259"/>
            </a:xfrm>
            <a:custGeom>
              <a:avLst/>
              <a:gdLst/>
              <a:ahLst/>
              <a:cxnLst/>
              <a:rect l="l" t="t" r="r" b="b"/>
              <a:pathLst>
                <a:path w="8117" h="4523" extrusionOk="0">
                  <a:moveTo>
                    <a:pt x="1" y="0"/>
                  </a:moveTo>
                  <a:lnTo>
                    <a:pt x="1" y="4523"/>
                  </a:lnTo>
                  <a:lnTo>
                    <a:pt x="8117" y="4523"/>
                  </a:lnTo>
                  <a:lnTo>
                    <a:pt x="8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214;p43">
              <a:extLst>
                <a:ext uri="{FF2B5EF4-FFF2-40B4-BE49-F238E27FC236}">
                  <a16:creationId xmlns:a16="http://schemas.microsoft.com/office/drawing/2014/main" id="{D328A3F8-BBD1-9C9C-1B5B-B0C3927432A0}"/>
                </a:ext>
              </a:extLst>
            </p:cNvPr>
            <p:cNvSpPr/>
            <p:nvPr/>
          </p:nvSpPr>
          <p:spPr>
            <a:xfrm>
              <a:off x="9188965" y="3640300"/>
              <a:ext cx="500310" cy="550041"/>
            </a:xfrm>
            <a:custGeom>
              <a:avLst/>
              <a:gdLst/>
              <a:ahLst/>
              <a:cxnLst/>
              <a:rect l="l" t="t" r="r" b="b"/>
              <a:pathLst>
                <a:path w="3672" h="4037" extrusionOk="0">
                  <a:moveTo>
                    <a:pt x="1" y="1"/>
                  </a:moveTo>
                  <a:lnTo>
                    <a:pt x="1" y="4037"/>
                  </a:lnTo>
                  <a:lnTo>
                    <a:pt x="3672" y="4037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215;p43">
              <a:extLst>
                <a:ext uri="{FF2B5EF4-FFF2-40B4-BE49-F238E27FC236}">
                  <a16:creationId xmlns:a16="http://schemas.microsoft.com/office/drawing/2014/main" id="{A84CDF65-801F-05AE-E406-624982AB8FF5}"/>
                </a:ext>
              </a:extLst>
            </p:cNvPr>
            <p:cNvSpPr/>
            <p:nvPr/>
          </p:nvSpPr>
          <p:spPr>
            <a:xfrm>
              <a:off x="8637559" y="3640300"/>
              <a:ext cx="515434" cy="550041"/>
            </a:xfrm>
            <a:custGeom>
              <a:avLst/>
              <a:gdLst/>
              <a:ahLst/>
              <a:cxnLst/>
              <a:rect l="l" t="t" r="r" b="b"/>
              <a:pathLst>
                <a:path w="3783" h="4037" extrusionOk="0">
                  <a:moveTo>
                    <a:pt x="1" y="1"/>
                  </a:moveTo>
                  <a:lnTo>
                    <a:pt x="1" y="4037"/>
                  </a:lnTo>
                  <a:lnTo>
                    <a:pt x="3782" y="403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216;p43">
              <a:extLst>
                <a:ext uri="{FF2B5EF4-FFF2-40B4-BE49-F238E27FC236}">
                  <a16:creationId xmlns:a16="http://schemas.microsoft.com/office/drawing/2014/main" id="{B720D947-9D9B-4285-5D19-A185923C671B}"/>
                </a:ext>
              </a:extLst>
            </p:cNvPr>
            <p:cNvSpPr/>
            <p:nvPr/>
          </p:nvSpPr>
          <p:spPr>
            <a:xfrm>
              <a:off x="8883218" y="3721641"/>
              <a:ext cx="269775" cy="48369"/>
            </a:xfrm>
            <a:custGeom>
              <a:avLst/>
              <a:gdLst/>
              <a:ahLst/>
              <a:cxnLst/>
              <a:rect l="l" t="t" r="r" b="b"/>
              <a:pathLst>
                <a:path w="1980" h="355" extrusionOk="0">
                  <a:moveTo>
                    <a:pt x="0" y="1"/>
                  </a:moveTo>
                  <a:lnTo>
                    <a:pt x="0" y="355"/>
                  </a:lnTo>
                  <a:lnTo>
                    <a:pt x="1979" y="35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217;p43">
              <a:extLst>
                <a:ext uri="{FF2B5EF4-FFF2-40B4-BE49-F238E27FC236}">
                  <a16:creationId xmlns:a16="http://schemas.microsoft.com/office/drawing/2014/main" id="{669CEE0B-1555-B817-40FC-412E82926CBA}"/>
                </a:ext>
              </a:extLst>
            </p:cNvPr>
            <p:cNvSpPr/>
            <p:nvPr/>
          </p:nvSpPr>
          <p:spPr>
            <a:xfrm>
              <a:off x="9188965" y="3721641"/>
              <a:ext cx="269911" cy="48369"/>
            </a:xfrm>
            <a:custGeom>
              <a:avLst/>
              <a:gdLst/>
              <a:ahLst/>
              <a:cxnLst/>
              <a:rect l="l" t="t" r="r" b="b"/>
              <a:pathLst>
                <a:path w="1981" h="355" extrusionOk="0">
                  <a:moveTo>
                    <a:pt x="1" y="1"/>
                  </a:moveTo>
                  <a:lnTo>
                    <a:pt x="1" y="355"/>
                  </a:lnTo>
                  <a:lnTo>
                    <a:pt x="1980" y="355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218;p43">
              <a:extLst>
                <a:ext uri="{FF2B5EF4-FFF2-40B4-BE49-F238E27FC236}">
                  <a16:creationId xmlns:a16="http://schemas.microsoft.com/office/drawing/2014/main" id="{4A74CF2F-7491-7A8D-D98A-C011BFDEADBE}"/>
                </a:ext>
              </a:extLst>
            </p:cNvPr>
            <p:cNvSpPr/>
            <p:nvPr/>
          </p:nvSpPr>
          <p:spPr>
            <a:xfrm>
              <a:off x="8883218" y="3706654"/>
              <a:ext cx="574157" cy="48369"/>
            </a:xfrm>
            <a:custGeom>
              <a:avLst/>
              <a:gdLst/>
              <a:ahLst/>
              <a:cxnLst/>
              <a:rect l="l" t="t" r="r" b="b"/>
              <a:pathLst>
                <a:path w="4214" h="355" extrusionOk="0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219;p43">
              <a:extLst>
                <a:ext uri="{FF2B5EF4-FFF2-40B4-BE49-F238E27FC236}">
                  <a16:creationId xmlns:a16="http://schemas.microsoft.com/office/drawing/2014/main" id="{E5434740-3B2E-9BDD-0138-5DE8E0FCEF2B}"/>
                </a:ext>
              </a:extLst>
            </p:cNvPr>
            <p:cNvSpPr/>
            <p:nvPr/>
          </p:nvSpPr>
          <p:spPr>
            <a:xfrm>
              <a:off x="8901203" y="3718235"/>
              <a:ext cx="34880" cy="54772"/>
            </a:xfrm>
            <a:custGeom>
              <a:avLst/>
              <a:gdLst/>
              <a:ahLst/>
              <a:cxnLst/>
              <a:rect l="l" t="t" r="r" b="b"/>
              <a:pathLst>
                <a:path w="256" h="402" extrusionOk="0">
                  <a:moveTo>
                    <a:pt x="133" y="48"/>
                  </a:moveTo>
                  <a:cubicBezTo>
                    <a:pt x="167" y="48"/>
                    <a:pt x="200" y="81"/>
                    <a:pt x="200" y="125"/>
                  </a:cubicBezTo>
                  <a:lnTo>
                    <a:pt x="200" y="280"/>
                  </a:lnTo>
                  <a:cubicBezTo>
                    <a:pt x="200" y="324"/>
                    <a:pt x="167" y="357"/>
                    <a:pt x="133" y="357"/>
                  </a:cubicBezTo>
                  <a:cubicBezTo>
                    <a:pt x="89" y="357"/>
                    <a:pt x="56" y="324"/>
                    <a:pt x="56" y="280"/>
                  </a:cubicBezTo>
                  <a:lnTo>
                    <a:pt x="56" y="125"/>
                  </a:lnTo>
                  <a:cubicBezTo>
                    <a:pt x="56" y="81"/>
                    <a:pt x="89" y="48"/>
                    <a:pt x="133" y="48"/>
                  </a:cubicBezTo>
                  <a:close/>
                  <a:moveTo>
                    <a:pt x="131" y="1"/>
                  </a:moveTo>
                  <a:cubicBezTo>
                    <a:pt x="70" y="1"/>
                    <a:pt x="6" y="42"/>
                    <a:pt x="1" y="125"/>
                  </a:cubicBezTo>
                  <a:lnTo>
                    <a:pt x="1" y="280"/>
                  </a:lnTo>
                  <a:cubicBezTo>
                    <a:pt x="1" y="346"/>
                    <a:pt x="56" y="402"/>
                    <a:pt x="133" y="402"/>
                  </a:cubicBezTo>
                  <a:cubicBezTo>
                    <a:pt x="200" y="402"/>
                    <a:pt x="255" y="346"/>
                    <a:pt x="244" y="280"/>
                  </a:cubicBezTo>
                  <a:lnTo>
                    <a:pt x="244" y="125"/>
                  </a:lnTo>
                  <a:cubicBezTo>
                    <a:pt x="250" y="42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220;p43">
              <a:extLst>
                <a:ext uri="{FF2B5EF4-FFF2-40B4-BE49-F238E27FC236}">
                  <a16:creationId xmlns:a16="http://schemas.microsoft.com/office/drawing/2014/main" id="{371B1AA1-6413-BF53-BFD0-59D9D26FE356}"/>
                </a:ext>
              </a:extLst>
            </p:cNvPr>
            <p:cNvSpPr/>
            <p:nvPr/>
          </p:nvSpPr>
          <p:spPr>
            <a:xfrm>
              <a:off x="8893710" y="3742760"/>
              <a:ext cx="49868" cy="34744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" y="1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221;p43">
              <a:extLst>
                <a:ext uri="{FF2B5EF4-FFF2-40B4-BE49-F238E27FC236}">
                  <a16:creationId xmlns:a16="http://schemas.microsoft.com/office/drawing/2014/main" id="{7D16D44A-D788-A6D1-433B-6E67328837B5}"/>
                </a:ext>
              </a:extLst>
            </p:cNvPr>
            <p:cNvSpPr/>
            <p:nvPr/>
          </p:nvSpPr>
          <p:spPr>
            <a:xfrm>
              <a:off x="9406012" y="3718235"/>
              <a:ext cx="34744" cy="54772"/>
            </a:xfrm>
            <a:custGeom>
              <a:avLst/>
              <a:gdLst/>
              <a:ahLst/>
              <a:cxnLst/>
              <a:rect l="l" t="t" r="r" b="b"/>
              <a:pathLst>
                <a:path w="255" h="402" extrusionOk="0">
                  <a:moveTo>
                    <a:pt x="122" y="48"/>
                  </a:moveTo>
                  <a:cubicBezTo>
                    <a:pt x="166" y="48"/>
                    <a:pt x="199" y="81"/>
                    <a:pt x="199" y="125"/>
                  </a:cubicBezTo>
                  <a:lnTo>
                    <a:pt x="199" y="280"/>
                  </a:lnTo>
                  <a:cubicBezTo>
                    <a:pt x="199" y="324"/>
                    <a:pt x="166" y="357"/>
                    <a:pt x="122" y="357"/>
                  </a:cubicBezTo>
                  <a:cubicBezTo>
                    <a:pt x="89" y="357"/>
                    <a:pt x="55" y="324"/>
                    <a:pt x="55" y="280"/>
                  </a:cubicBezTo>
                  <a:lnTo>
                    <a:pt x="55" y="125"/>
                  </a:lnTo>
                  <a:cubicBezTo>
                    <a:pt x="55" y="81"/>
                    <a:pt x="89" y="48"/>
                    <a:pt x="122" y="48"/>
                  </a:cubicBezTo>
                  <a:close/>
                  <a:moveTo>
                    <a:pt x="122" y="1"/>
                  </a:moveTo>
                  <a:cubicBezTo>
                    <a:pt x="61" y="1"/>
                    <a:pt x="0" y="42"/>
                    <a:pt x="0" y="125"/>
                  </a:cubicBezTo>
                  <a:lnTo>
                    <a:pt x="0" y="280"/>
                  </a:lnTo>
                  <a:cubicBezTo>
                    <a:pt x="0" y="346"/>
                    <a:pt x="55" y="402"/>
                    <a:pt x="122" y="402"/>
                  </a:cubicBezTo>
                  <a:cubicBezTo>
                    <a:pt x="199" y="402"/>
                    <a:pt x="254" y="346"/>
                    <a:pt x="243" y="280"/>
                  </a:cubicBezTo>
                  <a:lnTo>
                    <a:pt x="243" y="125"/>
                  </a:lnTo>
                  <a:cubicBezTo>
                    <a:pt x="243" y="42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222;p43">
              <a:extLst>
                <a:ext uri="{FF2B5EF4-FFF2-40B4-BE49-F238E27FC236}">
                  <a16:creationId xmlns:a16="http://schemas.microsoft.com/office/drawing/2014/main" id="{F6A19157-C1B1-6FE0-4BC6-F2FBCEC47D7F}"/>
                </a:ext>
              </a:extLst>
            </p:cNvPr>
            <p:cNvSpPr/>
            <p:nvPr/>
          </p:nvSpPr>
          <p:spPr>
            <a:xfrm>
              <a:off x="9398382" y="3742760"/>
              <a:ext cx="48369" cy="34744"/>
            </a:xfrm>
            <a:custGeom>
              <a:avLst/>
              <a:gdLst/>
              <a:ahLst/>
              <a:cxnLst/>
              <a:rect l="l" t="t" r="r" b="b"/>
              <a:pathLst>
                <a:path w="355" h="255" extrusionOk="0">
                  <a:moveTo>
                    <a:pt x="1" y="1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223;p43">
              <a:extLst>
                <a:ext uri="{FF2B5EF4-FFF2-40B4-BE49-F238E27FC236}">
                  <a16:creationId xmlns:a16="http://schemas.microsoft.com/office/drawing/2014/main" id="{5695B852-811D-AF29-7C02-F394A611F2F2}"/>
                </a:ext>
              </a:extLst>
            </p:cNvPr>
            <p:cNvSpPr/>
            <p:nvPr/>
          </p:nvSpPr>
          <p:spPr>
            <a:xfrm>
              <a:off x="8913330" y="3711150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4" y="0"/>
                  </a:moveTo>
                  <a:cubicBezTo>
                    <a:pt x="22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2" y="233"/>
                    <a:pt x="44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224;p43">
              <a:extLst>
                <a:ext uri="{FF2B5EF4-FFF2-40B4-BE49-F238E27FC236}">
                  <a16:creationId xmlns:a16="http://schemas.microsoft.com/office/drawing/2014/main" id="{7C24C67A-9BEB-CF94-C52E-AA61BF30D1A1}"/>
                </a:ext>
              </a:extLst>
            </p:cNvPr>
            <p:cNvSpPr/>
            <p:nvPr/>
          </p:nvSpPr>
          <p:spPr>
            <a:xfrm>
              <a:off x="9416503" y="3711150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5" y="0"/>
                  </a:moveTo>
                  <a:cubicBezTo>
                    <a:pt x="23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3" y="233"/>
                    <a:pt x="45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225;p43">
              <a:extLst>
                <a:ext uri="{FF2B5EF4-FFF2-40B4-BE49-F238E27FC236}">
                  <a16:creationId xmlns:a16="http://schemas.microsoft.com/office/drawing/2014/main" id="{B5E68F2A-13A2-CBE9-0810-B32E00E62047}"/>
                </a:ext>
              </a:extLst>
            </p:cNvPr>
            <p:cNvSpPr/>
            <p:nvPr/>
          </p:nvSpPr>
          <p:spPr>
            <a:xfrm>
              <a:off x="8883218" y="4083250"/>
              <a:ext cx="269775" cy="48369"/>
            </a:xfrm>
            <a:custGeom>
              <a:avLst/>
              <a:gdLst/>
              <a:ahLst/>
              <a:cxnLst/>
              <a:rect l="l" t="t" r="r" b="b"/>
              <a:pathLst>
                <a:path w="1980" h="355" extrusionOk="0">
                  <a:moveTo>
                    <a:pt x="0" y="1"/>
                  </a:moveTo>
                  <a:lnTo>
                    <a:pt x="0" y="354"/>
                  </a:lnTo>
                  <a:lnTo>
                    <a:pt x="1979" y="354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226;p43">
              <a:extLst>
                <a:ext uri="{FF2B5EF4-FFF2-40B4-BE49-F238E27FC236}">
                  <a16:creationId xmlns:a16="http://schemas.microsoft.com/office/drawing/2014/main" id="{34741608-6D92-D8FE-A04B-BC80CE2B993D}"/>
                </a:ext>
              </a:extLst>
            </p:cNvPr>
            <p:cNvSpPr/>
            <p:nvPr/>
          </p:nvSpPr>
          <p:spPr>
            <a:xfrm>
              <a:off x="9188965" y="4083250"/>
              <a:ext cx="269911" cy="48369"/>
            </a:xfrm>
            <a:custGeom>
              <a:avLst/>
              <a:gdLst/>
              <a:ahLst/>
              <a:cxnLst/>
              <a:rect l="l" t="t" r="r" b="b"/>
              <a:pathLst>
                <a:path w="1981" h="355" extrusionOk="0">
                  <a:moveTo>
                    <a:pt x="1" y="1"/>
                  </a:moveTo>
                  <a:lnTo>
                    <a:pt x="1" y="354"/>
                  </a:lnTo>
                  <a:lnTo>
                    <a:pt x="1980" y="354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227;p43">
              <a:extLst>
                <a:ext uri="{FF2B5EF4-FFF2-40B4-BE49-F238E27FC236}">
                  <a16:creationId xmlns:a16="http://schemas.microsoft.com/office/drawing/2014/main" id="{81E42CA2-45C8-1548-30F4-873E9C0C49E7}"/>
                </a:ext>
              </a:extLst>
            </p:cNvPr>
            <p:cNvSpPr/>
            <p:nvPr/>
          </p:nvSpPr>
          <p:spPr>
            <a:xfrm>
              <a:off x="8883218" y="4068263"/>
              <a:ext cx="574157" cy="48232"/>
            </a:xfrm>
            <a:custGeom>
              <a:avLst/>
              <a:gdLst/>
              <a:ahLst/>
              <a:cxnLst/>
              <a:rect l="l" t="t" r="r" b="b"/>
              <a:pathLst>
                <a:path w="4214" h="354" extrusionOk="0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228;p43">
              <a:extLst>
                <a:ext uri="{FF2B5EF4-FFF2-40B4-BE49-F238E27FC236}">
                  <a16:creationId xmlns:a16="http://schemas.microsoft.com/office/drawing/2014/main" id="{7217FB1C-5F1E-40BF-51E7-4E62FD92C8DE}"/>
                </a:ext>
              </a:extLst>
            </p:cNvPr>
            <p:cNvSpPr/>
            <p:nvPr/>
          </p:nvSpPr>
          <p:spPr>
            <a:xfrm>
              <a:off x="8901203" y="4080934"/>
              <a:ext cx="34880" cy="53682"/>
            </a:xfrm>
            <a:custGeom>
              <a:avLst/>
              <a:gdLst/>
              <a:ahLst/>
              <a:cxnLst/>
              <a:rect l="l" t="t" r="r" b="b"/>
              <a:pathLst>
                <a:path w="256" h="394" extrusionOk="0">
                  <a:moveTo>
                    <a:pt x="144" y="49"/>
                  </a:moveTo>
                  <a:cubicBezTo>
                    <a:pt x="173" y="49"/>
                    <a:pt x="200" y="87"/>
                    <a:pt x="200" y="117"/>
                  </a:cubicBezTo>
                  <a:lnTo>
                    <a:pt x="200" y="272"/>
                  </a:lnTo>
                  <a:cubicBezTo>
                    <a:pt x="200" y="316"/>
                    <a:pt x="167" y="349"/>
                    <a:pt x="133" y="349"/>
                  </a:cubicBezTo>
                  <a:cubicBezTo>
                    <a:pt x="89" y="349"/>
                    <a:pt x="56" y="316"/>
                    <a:pt x="56" y="272"/>
                  </a:cubicBezTo>
                  <a:lnTo>
                    <a:pt x="56" y="117"/>
                  </a:lnTo>
                  <a:cubicBezTo>
                    <a:pt x="56" y="84"/>
                    <a:pt x="89" y="51"/>
                    <a:pt x="133" y="51"/>
                  </a:cubicBezTo>
                  <a:cubicBezTo>
                    <a:pt x="137" y="50"/>
                    <a:pt x="141" y="49"/>
                    <a:pt x="144" y="49"/>
                  </a:cubicBezTo>
                  <a:close/>
                  <a:moveTo>
                    <a:pt x="131" y="1"/>
                  </a:moveTo>
                  <a:cubicBezTo>
                    <a:pt x="70" y="1"/>
                    <a:pt x="6" y="40"/>
                    <a:pt x="1" y="117"/>
                  </a:cubicBezTo>
                  <a:lnTo>
                    <a:pt x="1" y="272"/>
                  </a:lnTo>
                  <a:cubicBezTo>
                    <a:pt x="1" y="338"/>
                    <a:pt x="56" y="394"/>
                    <a:pt x="133" y="394"/>
                  </a:cubicBezTo>
                  <a:cubicBezTo>
                    <a:pt x="200" y="394"/>
                    <a:pt x="255" y="338"/>
                    <a:pt x="244" y="272"/>
                  </a:cubicBezTo>
                  <a:lnTo>
                    <a:pt x="244" y="117"/>
                  </a:lnTo>
                  <a:cubicBezTo>
                    <a:pt x="250" y="40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229;p43">
              <a:extLst>
                <a:ext uri="{FF2B5EF4-FFF2-40B4-BE49-F238E27FC236}">
                  <a16:creationId xmlns:a16="http://schemas.microsoft.com/office/drawing/2014/main" id="{475B15BC-409E-2EBA-6450-EC7C5510A7D0}"/>
                </a:ext>
              </a:extLst>
            </p:cNvPr>
            <p:cNvSpPr/>
            <p:nvPr/>
          </p:nvSpPr>
          <p:spPr>
            <a:xfrm>
              <a:off x="8893710" y="4104369"/>
              <a:ext cx="49868" cy="34744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" y="0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230;p43">
              <a:extLst>
                <a:ext uri="{FF2B5EF4-FFF2-40B4-BE49-F238E27FC236}">
                  <a16:creationId xmlns:a16="http://schemas.microsoft.com/office/drawing/2014/main" id="{019AEC76-83BF-8EDD-BA73-E69CC95FEBC9}"/>
                </a:ext>
              </a:extLst>
            </p:cNvPr>
            <p:cNvSpPr/>
            <p:nvPr/>
          </p:nvSpPr>
          <p:spPr>
            <a:xfrm>
              <a:off x="9406012" y="4080934"/>
              <a:ext cx="33245" cy="53682"/>
            </a:xfrm>
            <a:custGeom>
              <a:avLst/>
              <a:gdLst/>
              <a:ahLst/>
              <a:cxnLst/>
              <a:rect l="l" t="t" r="r" b="b"/>
              <a:pathLst>
                <a:path w="244" h="394" extrusionOk="0">
                  <a:moveTo>
                    <a:pt x="136" y="49"/>
                  </a:moveTo>
                  <a:cubicBezTo>
                    <a:pt x="173" y="49"/>
                    <a:pt x="199" y="87"/>
                    <a:pt x="199" y="117"/>
                  </a:cubicBezTo>
                  <a:lnTo>
                    <a:pt x="199" y="272"/>
                  </a:lnTo>
                  <a:cubicBezTo>
                    <a:pt x="199" y="316"/>
                    <a:pt x="166" y="349"/>
                    <a:pt x="122" y="349"/>
                  </a:cubicBezTo>
                  <a:cubicBezTo>
                    <a:pt x="89" y="349"/>
                    <a:pt x="55" y="316"/>
                    <a:pt x="55" y="272"/>
                  </a:cubicBezTo>
                  <a:lnTo>
                    <a:pt x="55" y="117"/>
                  </a:lnTo>
                  <a:cubicBezTo>
                    <a:pt x="55" y="84"/>
                    <a:pt x="89" y="51"/>
                    <a:pt x="122" y="51"/>
                  </a:cubicBezTo>
                  <a:cubicBezTo>
                    <a:pt x="126" y="50"/>
                    <a:pt x="131" y="49"/>
                    <a:pt x="136" y="49"/>
                  </a:cubicBezTo>
                  <a:close/>
                  <a:moveTo>
                    <a:pt x="122" y="1"/>
                  </a:moveTo>
                  <a:cubicBezTo>
                    <a:pt x="61" y="1"/>
                    <a:pt x="0" y="40"/>
                    <a:pt x="0" y="117"/>
                  </a:cubicBezTo>
                  <a:lnTo>
                    <a:pt x="0" y="272"/>
                  </a:lnTo>
                  <a:cubicBezTo>
                    <a:pt x="0" y="338"/>
                    <a:pt x="55" y="394"/>
                    <a:pt x="122" y="394"/>
                  </a:cubicBezTo>
                  <a:cubicBezTo>
                    <a:pt x="188" y="394"/>
                    <a:pt x="243" y="338"/>
                    <a:pt x="243" y="272"/>
                  </a:cubicBezTo>
                  <a:lnTo>
                    <a:pt x="243" y="117"/>
                  </a:lnTo>
                  <a:cubicBezTo>
                    <a:pt x="243" y="40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231;p43">
              <a:extLst>
                <a:ext uri="{FF2B5EF4-FFF2-40B4-BE49-F238E27FC236}">
                  <a16:creationId xmlns:a16="http://schemas.microsoft.com/office/drawing/2014/main" id="{41624342-495D-3E4C-4850-360315BDDCB0}"/>
                </a:ext>
              </a:extLst>
            </p:cNvPr>
            <p:cNvSpPr/>
            <p:nvPr/>
          </p:nvSpPr>
          <p:spPr>
            <a:xfrm>
              <a:off x="9398382" y="4104369"/>
              <a:ext cx="48369" cy="34744"/>
            </a:xfrm>
            <a:custGeom>
              <a:avLst/>
              <a:gdLst/>
              <a:ahLst/>
              <a:cxnLst/>
              <a:rect l="l" t="t" r="r" b="b"/>
              <a:pathLst>
                <a:path w="355" h="255" extrusionOk="0">
                  <a:moveTo>
                    <a:pt x="1" y="0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232;p43">
              <a:extLst>
                <a:ext uri="{FF2B5EF4-FFF2-40B4-BE49-F238E27FC236}">
                  <a16:creationId xmlns:a16="http://schemas.microsoft.com/office/drawing/2014/main" id="{3C257C79-9D4A-08D8-AA28-96956A484A13}"/>
                </a:ext>
              </a:extLst>
            </p:cNvPr>
            <p:cNvSpPr/>
            <p:nvPr/>
          </p:nvSpPr>
          <p:spPr>
            <a:xfrm>
              <a:off x="8913330" y="4072759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4" y="0"/>
                  </a:moveTo>
                  <a:cubicBezTo>
                    <a:pt x="22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2" y="232"/>
                    <a:pt x="44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233;p43">
              <a:extLst>
                <a:ext uri="{FF2B5EF4-FFF2-40B4-BE49-F238E27FC236}">
                  <a16:creationId xmlns:a16="http://schemas.microsoft.com/office/drawing/2014/main" id="{00EB70BB-C34E-A4A5-179D-EFE5DE4EB5D4}"/>
                </a:ext>
              </a:extLst>
            </p:cNvPr>
            <p:cNvSpPr/>
            <p:nvPr/>
          </p:nvSpPr>
          <p:spPr>
            <a:xfrm>
              <a:off x="9416503" y="4072759"/>
              <a:ext cx="12126" cy="31746"/>
            </a:xfrm>
            <a:custGeom>
              <a:avLst/>
              <a:gdLst/>
              <a:ahLst/>
              <a:cxnLst/>
              <a:rect l="l" t="t" r="r" b="b"/>
              <a:pathLst>
                <a:path w="89" h="233" extrusionOk="0">
                  <a:moveTo>
                    <a:pt x="45" y="0"/>
                  </a:moveTo>
                  <a:cubicBezTo>
                    <a:pt x="23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3" y="232"/>
                    <a:pt x="45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213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67144-2AE9-CABB-B324-B156BBEE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1E72-B3C2-B585-EE77-E74D6016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Travel Time Analysis Assumption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84E2-5275-B2AD-466C-AEBB72737F46}"/>
              </a:ext>
            </a:extLst>
          </p:cNvPr>
          <p:cNvSpPr txBox="1">
            <a:spLocks/>
          </p:cNvSpPr>
          <p:nvPr/>
        </p:nvSpPr>
        <p:spPr>
          <a:xfrm>
            <a:off x="277560" y="907031"/>
            <a:ext cx="8588879" cy="2742703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Start Point: Centroid of Each Census Tract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End Point: City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Max Travel Time: 3 hours (180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Max Walking Distance: 3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Walking Speed: 1.3 m/s (4.68 km/h)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Peak period: 8:30 AM – 9:00 AM (5-minute interval)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Midday period: 11:30 AM – 12:00 PM (5-minute interval)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4" name="Google Shape;1079;p33">
            <a:extLst>
              <a:ext uri="{FF2B5EF4-FFF2-40B4-BE49-F238E27FC236}">
                <a16:creationId xmlns:a16="http://schemas.microsoft.com/office/drawing/2014/main" id="{98D0BABC-9543-E572-1751-E974FC542E8D}"/>
              </a:ext>
            </a:extLst>
          </p:cNvPr>
          <p:cNvGrpSpPr/>
          <p:nvPr/>
        </p:nvGrpSpPr>
        <p:grpSpPr>
          <a:xfrm>
            <a:off x="6371453" y="3882499"/>
            <a:ext cx="3047179" cy="1261001"/>
            <a:chOff x="6506625" y="3268575"/>
            <a:chExt cx="3047179" cy="1261001"/>
          </a:xfrm>
        </p:grpSpPr>
        <p:sp>
          <p:nvSpPr>
            <p:cNvPr id="5" name="Google Shape;1080;p33">
              <a:extLst>
                <a:ext uri="{FF2B5EF4-FFF2-40B4-BE49-F238E27FC236}">
                  <a16:creationId xmlns:a16="http://schemas.microsoft.com/office/drawing/2014/main" id="{D0AD534C-1088-7A8C-BE7C-7FF689BD2094}"/>
                </a:ext>
              </a:extLst>
            </p:cNvPr>
            <p:cNvSpPr/>
            <p:nvPr/>
          </p:nvSpPr>
          <p:spPr>
            <a:xfrm>
              <a:off x="8432597" y="3353998"/>
              <a:ext cx="710050" cy="79635"/>
            </a:xfrm>
            <a:custGeom>
              <a:avLst/>
              <a:gdLst/>
              <a:ahLst/>
              <a:cxnLst/>
              <a:rect l="l" t="t" r="r" b="b"/>
              <a:pathLst>
                <a:path w="4048" h="454" extrusionOk="0">
                  <a:moveTo>
                    <a:pt x="1" y="0"/>
                  </a:moveTo>
                  <a:lnTo>
                    <a:pt x="1" y="453"/>
                  </a:lnTo>
                  <a:lnTo>
                    <a:pt x="4048" y="4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1;p33">
              <a:extLst>
                <a:ext uri="{FF2B5EF4-FFF2-40B4-BE49-F238E27FC236}">
                  <a16:creationId xmlns:a16="http://schemas.microsoft.com/office/drawing/2014/main" id="{348360F3-3CD3-02A6-E2FA-E9EAB1F954DE}"/>
                </a:ext>
              </a:extLst>
            </p:cNvPr>
            <p:cNvSpPr/>
            <p:nvPr/>
          </p:nvSpPr>
          <p:spPr>
            <a:xfrm>
              <a:off x="6987592" y="4118070"/>
              <a:ext cx="2108574" cy="267847"/>
            </a:xfrm>
            <a:custGeom>
              <a:avLst/>
              <a:gdLst/>
              <a:ahLst/>
              <a:cxnLst/>
              <a:rect l="l" t="t" r="r" b="b"/>
              <a:pathLst>
                <a:path w="12021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12020" y="1527"/>
                  </a:lnTo>
                  <a:lnTo>
                    <a:pt x="12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;p33">
              <a:extLst>
                <a:ext uri="{FF2B5EF4-FFF2-40B4-BE49-F238E27FC236}">
                  <a16:creationId xmlns:a16="http://schemas.microsoft.com/office/drawing/2014/main" id="{9A85CD77-B47A-54F4-B96A-F3ADEA7D67BF}"/>
                </a:ext>
              </a:extLst>
            </p:cNvPr>
            <p:cNvSpPr/>
            <p:nvPr/>
          </p:nvSpPr>
          <p:spPr>
            <a:xfrm>
              <a:off x="6840250" y="3408199"/>
              <a:ext cx="2395540" cy="667426"/>
            </a:xfrm>
            <a:custGeom>
              <a:avLst/>
              <a:gdLst/>
              <a:ahLst/>
              <a:cxnLst/>
              <a:rect l="l" t="t" r="r" b="b"/>
              <a:pathLst>
                <a:path w="13657" h="3805" extrusionOk="0">
                  <a:moveTo>
                    <a:pt x="2566" y="1"/>
                  </a:moveTo>
                  <a:lnTo>
                    <a:pt x="34" y="2522"/>
                  </a:lnTo>
                  <a:lnTo>
                    <a:pt x="0" y="3804"/>
                  </a:lnTo>
                  <a:lnTo>
                    <a:pt x="13656" y="3804"/>
                  </a:lnTo>
                  <a:lnTo>
                    <a:pt x="13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33">
              <a:extLst>
                <a:ext uri="{FF2B5EF4-FFF2-40B4-BE49-F238E27FC236}">
                  <a16:creationId xmlns:a16="http://schemas.microsoft.com/office/drawing/2014/main" id="{17039D1B-525F-A2A7-DB97-08AD6A0C4EF8}"/>
                </a:ext>
              </a:extLst>
            </p:cNvPr>
            <p:cNvSpPr/>
            <p:nvPr/>
          </p:nvSpPr>
          <p:spPr>
            <a:xfrm>
              <a:off x="6995310" y="3365575"/>
              <a:ext cx="399754" cy="91387"/>
            </a:xfrm>
            <a:custGeom>
              <a:avLst/>
              <a:gdLst/>
              <a:ahLst/>
              <a:cxnLst/>
              <a:rect l="l" t="t" r="r" b="b"/>
              <a:pathLst>
                <a:path w="2279" h="521" extrusionOk="0">
                  <a:moveTo>
                    <a:pt x="1" y="0"/>
                  </a:moveTo>
                  <a:lnTo>
                    <a:pt x="1" y="520"/>
                  </a:lnTo>
                  <a:lnTo>
                    <a:pt x="2279" y="52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33">
              <a:extLst>
                <a:ext uri="{FF2B5EF4-FFF2-40B4-BE49-F238E27FC236}">
                  <a16:creationId xmlns:a16="http://schemas.microsoft.com/office/drawing/2014/main" id="{B2C2E19F-77C4-3D80-82FA-D4687D39825C}"/>
                </a:ext>
              </a:extLst>
            </p:cNvPr>
            <p:cNvSpPr/>
            <p:nvPr/>
          </p:nvSpPr>
          <p:spPr>
            <a:xfrm>
              <a:off x="8203690" y="3365575"/>
              <a:ext cx="219435" cy="91387"/>
            </a:xfrm>
            <a:custGeom>
              <a:avLst/>
              <a:gdLst/>
              <a:ahLst/>
              <a:cxnLst/>
              <a:rect l="l" t="t" r="r" b="b"/>
              <a:pathLst>
                <a:path w="1251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50" y="52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33">
              <a:extLst>
                <a:ext uri="{FF2B5EF4-FFF2-40B4-BE49-F238E27FC236}">
                  <a16:creationId xmlns:a16="http://schemas.microsoft.com/office/drawing/2014/main" id="{81BEFACA-1EAE-7C55-7A62-574073B3546E}"/>
                </a:ext>
              </a:extLst>
            </p:cNvPr>
            <p:cNvSpPr/>
            <p:nvPr/>
          </p:nvSpPr>
          <p:spPr>
            <a:xfrm>
              <a:off x="7697465" y="3365575"/>
              <a:ext cx="217505" cy="91387"/>
            </a:xfrm>
            <a:custGeom>
              <a:avLst/>
              <a:gdLst/>
              <a:ahLst/>
              <a:cxnLst/>
              <a:rect l="l" t="t" r="r" b="b"/>
              <a:pathLst>
                <a:path w="1240" h="521" extrusionOk="0">
                  <a:moveTo>
                    <a:pt x="1" y="0"/>
                  </a:moveTo>
                  <a:lnTo>
                    <a:pt x="1" y="520"/>
                  </a:lnTo>
                  <a:lnTo>
                    <a:pt x="1239" y="520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33">
              <a:extLst>
                <a:ext uri="{FF2B5EF4-FFF2-40B4-BE49-F238E27FC236}">
                  <a16:creationId xmlns:a16="http://schemas.microsoft.com/office/drawing/2014/main" id="{4417721D-1A8B-92D1-31B4-3C399E72BA03}"/>
                </a:ext>
              </a:extLst>
            </p:cNvPr>
            <p:cNvSpPr/>
            <p:nvPr/>
          </p:nvSpPr>
          <p:spPr>
            <a:xfrm>
              <a:off x="8607127" y="3268575"/>
              <a:ext cx="710050" cy="213471"/>
            </a:xfrm>
            <a:custGeom>
              <a:avLst/>
              <a:gdLst/>
              <a:ahLst/>
              <a:cxnLst/>
              <a:rect l="l" t="t" r="r" b="b"/>
              <a:pathLst>
                <a:path w="4048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4048" y="1217"/>
                  </a:ln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33">
              <a:extLst>
                <a:ext uri="{FF2B5EF4-FFF2-40B4-BE49-F238E27FC236}">
                  <a16:creationId xmlns:a16="http://schemas.microsoft.com/office/drawing/2014/main" id="{BFABF213-2FD8-3466-731B-159AFB277451}"/>
                </a:ext>
              </a:extLst>
            </p:cNvPr>
            <p:cNvSpPr/>
            <p:nvPr/>
          </p:nvSpPr>
          <p:spPr>
            <a:xfrm>
              <a:off x="6506625" y="3823212"/>
              <a:ext cx="37011" cy="267847"/>
            </a:xfrm>
            <a:custGeom>
              <a:avLst/>
              <a:gdLst/>
              <a:ahLst/>
              <a:cxnLst/>
              <a:rect l="l" t="t" r="r" b="b"/>
              <a:pathLst>
                <a:path w="211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211" y="15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33">
              <a:extLst>
                <a:ext uri="{FF2B5EF4-FFF2-40B4-BE49-F238E27FC236}">
                  <a16:creationId xmlns:a16="http://schemas.microsoft.com/office/drawing/2014/main" id="{1A048784-7D49-7E1F-DE47-EBD5027CA836}"/>
                </a:ext>
              </a:extLst>
            </p:cNvPr>
            <p:cNvSpPr/>
            <p:nvPr/>
          </p:nvSpPr>
          <p:spPr>
            <a:xfrm>
              <a:off x="9518719" y="3823212"/>
              <a:ext cx="35082" cy="267847"/>
            </a:xfrm>
            <a:custGeom>
              <a:avLst/>
              <a:gdLst/>
              <a:ahLst/>
              <a:cxnLst/>
              <a:rect l="l" t="t" r="r" b="b"/>
              <a:pathLst>
                <a:path w="200" h="1527" extrusionOk="0">
                  <a:moveTo>
                    <a:pt x="1" y="1"/>
                  </a:moveTo>
                  <a:lnTo>
                    <a:pt x="1" y="1527"/>
                  </a:lnTo>
                  <a:lnTo>
                    <a:pt x="200" y="152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33">
              <a:extLst>
                <a:ext uri="{FF2B5EF4-FFF2-40B4-BE49-F238E27FC236}">
                  <a16:creationId xmlns:a16="http://schemas.microsoft.com/office/drawing/2014/main" id="{825B9544-1314-6830-22BC-2FCC8241A31E}"/>
                </a:ext>
              </a:extLst>
            </p:cNvPr>
            <p:cNvSpPr/>
            <p:nvPr/>
          </p:nvSpPr>
          <p:spPr>
            <a:xfrm>
              <a:off x="8360855" y="3848470"/>
              <a:ext cx="754603" cy="194176"/>
            </a:xfrm>
            <a:custGeom>
              <a:avLst/>
              <a:gdLst/>
              <a:ahLst/>
              <a:cxnLst/>
              <a:rect l="l" t="t" r="r" b="b"/>
              <a:pathLst>
                <a:path w="4302" h="1107" extrusionOk="0">
                  <a:moveTo>
                    <a:pt x="1" y="1"/>
                  </a:moveTo>
                  <a:lnTo>
                    <a:pt x="1" y="1106"/>
                  </a:lnTo>
                  <a:lnTo>
                    <a:pt x="4302" y="1106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33">
              <a:extLst>
                <a:ext uri="{FF2B5EF4-FFF2-40B4-BE49-F238E27FC236}">
                  <a16:creationId xmlns:a16="http://schemas.microsoft.com/office/drawing/2014/main" id="{4762A5B9-9939-064C-B0DF-70956428CAB4}"/>
                </a:ext>
              </a:extLst>
            </p:cNvPr>
            <p:cNvSpPr/>
            <p:nvPr/>
          </p:nvSpPr>
          <p:spPr>
            <a:xfrm>
              <a:off x="7602570" y="3848470"/>
              <a:ext cx="723556" cy="194176"/>
            </a:xfrm>
            <a:custGeom>
              <a:avLst/>
              <a:gdLst/>
              <a:ahLst/>
              <a:cxnLst/>
              <a:rect l="l" t="t" r="r" b="b"/>
              <a:pathLst>
                <a:path w="4125" h="1107" extrusionOk="0">
                  <a:moveTo>
                    <a:pt x="0" y="1"/>
                  </a:moveTo>
                  <a:lnTo>
                    <a:pt x="0" y="1106"/>
                  </a:lnTo>
                  <a:lnTo>
                    <a:pt x="4124" y="1106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33">
              <a:extLst>
                <a:ext uri="{FF2B5EF4-FFF2-40B4-BE49-F238E27FC236}">
                  <a16:creationId xmlns:a16="http://schemas.microsoft.com/office/drawing/2014/main" id="{4E10F491-F9BD-BD0A-4DDA-6B54A8B2DD73}"/>
                </a:ext>
              </a:extLst>
            </p:cNvPr>
            <p:cNvSpPr/>
            <p:nvPr/>
          </p:nvSpPr>
          <p:spPr>
            <a:xfrm>
              <a:off x="6840250" y="3408199"/>
              <a:ext cx="2395540" cy="634449"/>
            </a:xfrm>
            <a:custGeom>
              <a:avLst/>
              <a:gdLst/>
              <a:ahLst/>
              <a:cxnLst/>
              <a:rect l="l" t="t" r="r" b="b"/>
              <a:pathLst>
                <a:path w="13657" h="3617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3616"/>
                  </a:lnTo>
                  <a:lnTo>
                    <a:pt x="4136" y="3616"/>
                  </a:lnTo>
                  <a:lnTo>
                    <a:pt x="4136" y="2312"/>
                  </a:lnTo>
                  <a:lnTo>
                    <a:pt x="13170" y="2312"/>
                  </a:lnTo>
                  <a:lnTo>
                    <a:pt x="13170" y="3616"/>
                  </a:lnTo>
                  <a:lnTo>
                    <a:pt x="13656" y="3616"/>
                  </a:lnTo>
                  <a:lnTo>
                    <a:pt x="13656" y="642"/>
                  </a:lnTo>
                  <a:lnTo>
                    <a:pt x="9897" y="64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33">
              <a:extLst>
                <a:ext uri="{FF2B5EF4-FFF2-40B4-BE49-F238E27FC236}">
                  <a16:creationId xmlns:a16="http://schemas.microsoft.com/office/drawing/2014/main" id="{EC955E3B-49CB-5BC8-7A2F-4953538AD6AD}"/>
                </a:ext>
              </a:extLst>
            </p:cNvPr>
            <p:cNvSpPr/>
            <p:nvPr/>
          </p:nvSpPr>
          <p:spPr>
            <a:xfrm>
              <a:off x="8574150" y="3520635"/>
              <a:ext cx="661637" cy="27364"/>
            </a:xfrm>
            <a:custGeom>
              <a:avLst/>
              <a:gdLst/>
              <a:ahLst/>
              <a:cxnLst/>
              <a:rect l="l" t="t" r="r" b="b"/>
              <a:pathLst>
                <a:path w="3772" h="156" extrusionOk="0">
                  <a:moveTo>
                    <a:pt x="1" y="1"/>
                  </a:moveTo>
                  <a:lnTo>
                    <a:pt x="1" y="156"/>
                  </a:lnTo>
                  <a:lnTo>
                    <a:pt x="3771" y="156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;p33">
              <a:extLst>
                <a:ext uri="{FF2B5EF4-FFF2-40B4-BE49-F238E27FC236}">
                  <a16:creationId xmlns:a16="http://schemas.microsoft.com/office/drawing/2014/main" id="{28E52983-D1A8-7AC5-1723-D99EFD0D371D}"/>
                </a:ext>
              </a:extLst>
            </p:cNvPr>
            <p:cNvSpPr/>
            <p:nvPr/>
          </p:nvSpPr>
          <p:spPr>
            <a:xfrm>
              <a:off x="6840250" y="3408199"/>
              <a:ext cx="1736008" cy="145588"/>
            </a:xfrm>
            <a:custGeom>
              <a:avLst/>
              <a:gdLst/>
              <a:ahLst/>
              <a:cxnLst/>
              <a:rect l="l" t="t" r="r" b="b"/>
              <a:pathLst>
                <a:path w="9897" h="830" extrusionOk="0">
                  <a:moveTo>
                    <a:pt x="686" y="1"/>
                  </a:moveTo>
                  <a:cubicBezTo>
                    <a:pt x="310" y="1"/>
                    <a:pt x="0" y="299"/>
                    <a:pt x="0" y="686"/>
                  </a:cubicBezTo>
                  <a:lnTo>
                    <a:pt x="0" y="830"/>
                  </a:lnTo>
                  <a:cubicBezTo>
                    <a:pt x="0" y="609"/>
                    <a:pt x="310" y="432"/>
                    <a:pt x="686" y="432"/>
                  </a:cubicBezTo>
                  <a:lnTo>
                    <a:pt x="9897" y="432"/>
                  </a:lnTo>
                  <a:lnTo>
                    <a:pt x="98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;p33">
              <a:extLst>
                <a:ext uri="{FF2B5EF4-FFF2-40B4-BE49-F238E27FC236}">
                  <a16:creationId xmlns:a16="http://schemas.microsoft.com/office/drawing/2014/main" id="{1ABCEAF5-59A7-78CC-66E2-A0EC98009032}"/>
                </a:ext>
              </a:extLst>
            </p:cNvPr>
            <p:cNvSpPr/>
            <p:nvPr/>
          </p:nvSpPr>
          <p:spPr>
            <a:xfrm>
              <a:off x="6995310" y="3573081"/>
              <a:ext cx="539378" cy="308542"/>
            </a:xfrm>
            <a:custGeom>
              <a:avLst/>
              <a:gdLst/>
              <a:ahLst/>
              <a:cxnLst/>
              <a:rect l="l" t="t" r="r" b="b"/>
              <a:pathLst>
                <a:path w="3075" h="1759" extrusionOk="0">
                  <a:moveTo>
                    <a:pt x="1" y="1"/>
                  </a:moveTo>
                  <a:lnTo>
                    <a:pt x="1" y="1759"/>
                  </a:lnTo>
                  <a:lnTo>
                    <a:pt x="3075" y="1759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;p33">
              <a:extLst>
                <a:ext uri="{FF2B5EF4-FFF2-40B4-BE49-F238E27FC236}">
                  <a16:creationId xmlns:a16="http://schemas.microsoft.com/office/drawing/2014/main" id="{B534D749-C47F-B34C-E688-E050A93DA727}"/>
                </a:ext>
              </a:extLst>
            </p:cNvPr>
            <p:cNvSpPr/>
            <p:nvPr/>
          </p:nvSpPr>
          <p:spPr>
            <a:xfrm>
              <a:off x="7140898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6;p33">
              <a:extLst>
                <a:ext uri="{FF2B5EF4-FFF2-40B4-BE49-F238E27FC236}">
                  <a16:creationId xmlns:a16="http://schemas.microsoft.com/office/drawing/2014/main" id="{F1FB76BC-25D8-FEE9-22CD-8B94573AA5D6}"/>
                </a:ext>
              </a:extLst>
            </p:cNvPr>
            <p:cNvSpPr/>
            <p:nvPr/>
          </p:nvSpPr>
          <p:spPr>
            <a:xfrm>
              <a:off x="7061263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;p33">
              <a:extLst>
                <a:ext uri="{FF2B5EF4-FFF2-40B4-BE49-F238E27FC236}">
                  <a16:creationId xmlns:a16="http://schemas.microsoft.com/office/drawing/2014/main" id="{BE632D57-E1FB-CC97-B0F5-77BB069C4E77}"/>
                </a:ext>
              </a:extLst>
            </p:cNvPr>
            <p:cNvSpPr/>
            <p:nvPr/>
          </p:nvSpPr>
          <p:spPr>
            <a:xfrm>
              <a:off x="7220357" y="3557646"/>
              <a:ext cx="52622" cy="339589"/>
            </a:xfrm>
            <a:custGeom>
              <a:avLst/>
              <a:gdLst/>
              <a:ahLst/>
              <a:cxnLst/>
              <a:rect l="l" t="t" r="r" b="b"/>
              <a:pathLst>
                <a:path w="300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299" y="193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8;p33">
              <a:extLst>
                <a:ext uri="{FF2B5EF4-FFF2-40B4-BE49-F238E27FC236}">
                  <a16:creationId xmlns:a16="http://schemas.microsoft.com/office/drawing/2014/main" id="{12D8CBC7-AF05-9B8B-54D4-0A239F670D66}"/>
                </a:ext>
              </a:extLst>
            </p:cNvPr>
            <p:cNvSpPr/>
            <p:nvPr/>
          </p:nvSpPr>
          <p:spPr>
            <a:xfrm>
              <a:off x="7297887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1" y="19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9;p33">
              <a:extLst>
                <a:ext uri="{FF2B5EF4-FFF2-40B4-BE49-F238E27FC236}">
                  <a16:creationId xmlns:a16="http://schemas.microsoft.com/office/drawing/2014/main" id="{41ACDB33-8BA9-8CE1-7539-44BB8C5289C7}"/>
                </a:ext>
              </a:extLst>
            </p:cNvPr>
            <p:cNvSpPr/>
            <p:nvPr/>
          </p:nvSpPr>
          <p:spPr>
            <a:xfrm>
              <a:off x="7377522" y="3557646"/>
              <a:ext cx="54376" cy="339589"/>
            </a:xfrm>
            <a:custGeom>
              <a:avLst/>
              <a:gdLst/>
              <a:ahLst/>
              <a:cxnLst/>
              <a:rect l="l" t="t" r="r" b="b"/>
              <a:pathLst>
                <a:path w="310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;p33">
              <a:extLst>
                <a:ext uri="{FF2B5EF4-FFF2-40B4-BE49-F238E27FC236}">
                  <a16:creationId xmlns:a16="http://schemas.microsoft.com/office/drawing/2014/main" id="{AD754856-F690-7A21-5CED-BD3B4167B186}"/>
                </a:ext>
              </a:extLst>
            </p:cNvPr>
            <p:cNvSpPr/>
            <p:nvPr/>
          </p:nvSpPr>
          <p:spPr>
            <a:xfrm>
              <a:off x="6976015" y="3557646"/>
              <a:ext cx="60340" cy="339589"/>
            </a:xfrm>
            <a:custGeom>
              <a:avLst/>
              <a:gdLst/>
              <a:ahLst/>
              <a:cxnLst/>
              <a:rect l="l" t="t" r="r" b="b"/>
              <a:pathLst>
                <a:path w="344" h="1936" extrusionOk="0">
                  <a:moveTo>
                    <a:pt x="0" y="0"/>
                  </a:moveTo>
                  <a:lnTo>
                    <a:pt x="0" y="1935"/>
                  </a:lnTo>
                  <a:lnTo>
                    <a:pt x="343" y="193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1;p33">
              <a:extLst>
                <a:ext uri="{FF2B5EF4-FFF2-40B4-BE49-F238E27FC236}">
                  <a16:creationId xmlns:a16="http://schemas.microsoft.com/office/drawing/2014/main" id="{8FC6C661-C437-E0E5-D5DF-4CB11DBBB5A4}"/>
                </a:ext>
              </a:extLst>
            </p:cNvPr>
            <p:cNvSpPr/>
            <p:nvPr/>
          </p:nvSpPr>
          <p:spPr>
            <a:xfrm>
              <a:off x="7456982" y="3557646"/>
              <a:ext cx="54552" cy="339589"/>
            </a:xfrm>
            <a:custGeom>
              <a:avLst/>
              <a:gdLst/>
              <a:ahLst/>
              <a:cxnLst/>
              <a:rect l="l" t="t" r="r" b="b"/>
              <a:pathLst>
                <a:path w="311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310" y="193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33">
              <a:extLst>
                <a:ext uri="{FF2B5EF4-FFF2-40B4-BE49-F238E27FC236}">
                  <a16:creationId xmlns:a16="http://schemas.microsoft.com/office/drawing/2014/main" id="{88F3CB85-E37B-6064-BA07-27CA44CF83D2}"/>
                </a:ext>
              </a:extLst>
            </p:cNvPr>
            <p:cNvSpPr/>
            <p:nvPr/>
          </p:nvSpPr>
          <p:spPr>
            <a:xfrm>
              <a:off x="7557841" y="3456787"/>
              <a:ext cx="139800" cy="46658"/>
            </a:xfrm>
            <a:custGeom>
              <a:avLst/>
              <a:gdLst/>
              <a:ahLst/>
              <a:cxnLst/>
              <a:rect l="l" t="t" r="r" b="b"/>
              <a:pathLst>
                <a:path w="797" h="266" extrusionOk="0">
                  <a:moveTo>
                    <a:pt x="1" y="0"/>
                  </a:moveTo>
                  <a:lnTo>
                    <a:pt x="1" y="265"/>
                  </a:lnTo>
                  <a:lnTo>
                    <a:pt x="797" y="26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3;p33">
              <a:extLst>
                <a:ext uri="{FF2B5EF4-FFF2-40B4-BE49-F238E27FC236}">
                  <a16:creationId xmlns:a16="http://schemas.microsoft.com/office/drawing/2014/main" id="{0804C753-F148-BF5F-79F4-20A52056AAA3}"/>
                </a:ext>
              </a:extLst>
            </p:cNvPr>
            <p:cNvSpPr/>
            <p:nvPr/>
          </p:nvSpPr>
          <p:spPr>
            <a:xfrm>
              <a:off x="8632386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4;p33">
              <a:extLst>
                <a:ext uri="{FF2B5EF4-FFF2-40B4-BE49-F238E27FC236}">
                  <a16:creationId xmlns:a16="http://schemas.microsoft.com/office/drawing/2014/main" id="{8F6DA03D-6F86-A183-5C5F-BD6C424F9E8D}"/>
                </a:ext>
              </a:extLst>
            </p:cNvPr>
            <p:cNvSpPr/>
            <p:nvPr/>
          </p:nvSpPr>
          <p:spPr>
            <a:xfrm>
              <a:off x="8622738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5;p33">
              <a:extLst>
                <a:ext uri="{FF2B5EF4-FFF2-40B4-BE49-F238E27FC236}">
                  <a16:creationId xmlns:a16="http://schemas.microsoft.com/office/drawing/2014/main" id="{3AEEBCAC-091D-B0FC-8C5F-7748D24EB6EA}"/>
                </a:ext>
              </a:extLst>
            </p:cNvPr>
            <p:cNvSpPr/>
            <p:nvPr/>
          </p:nvSpPr>
          <p:spPr>
            <a:xfrm>
              <a:off x="8936893" y="3575011"/>
              <a:ext cx="217505" cy="201894"/>
            </a:xfrm>
            <a:custGeom>
              <a:avLst/>
              <a:gdLst/>
              <a:ahLst/>
              <a:cxnLst/>
              <a:rect l="l" t="t" r="r" b="b"/>
              <a:pathLst>
                <a:path w="1240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239" y="11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6;p33">
              <a:extLst>
                <a:ext uri="{FF2B5EF4-FFF2-40B4-BE49-F238E27FC236}">
                  <a16:creationId xmlns:a16="http://schemas.microsoft.com/office/drawing/2014/main" id="{5CF72075-5104-FDC1-F10B-7E2336FDC2CA}"/>
                </a:ext>
              </a:extLst>
            </p:cNvPr>
            <p:cNvSpPr/>
            <p:nvPr/>
          </p:nvSpPr>
          <p:spPr>
            <a:xfrm>
              <a:off x="8927245" y="3565363"/>
              <a:ext cx="236800" cy="221189"/>
            </a:xfrm>
            <a:custGeom>
              <a:avLst/>
              <a:gdLst/>
              <a:ahLst/>
              <a:cxnLst/>
              <a:rect l="l" t="t" r="r" b="b"/>
              <a:pathLst>
                <a:path w="1350" h="1261" extrusionOk="0">
                  <a:moveTo>
                    <a:pt x="1239" y="111"/>
                  </a:moveTo>
                  <a:lnTo>
                    <a:pt x="1239" y="1150"/>
                  </a:lnTo>
                  <a:lnTo>
                    <a:pt x="100" y="1150"/>
                  </a:lnTo>
                  <a:lnTo>
                    <a:pt x="100" y="111"/>
                  </a:lnTo>
                  <a:close/>
                  <a:moveTo>
                    <a:pt x="0" y="0"/>
                  </a:moveTo>
                  <a:lnTo>
                    <a:pt x="0" y="1261"/>
                  </a:lnTo>
                  <a:lnTo>
                    <a:pt x="1349" y="126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7;p33">
              <a:extLst>
                <a:ext uri="{FF2B5EF4-FFF2-40B4-BE49-F238E27FC236}">
                  <a16:creationId xmlns:a16="http://schemas.microsoft.com/office/drawing/2014/main" id="{C9BC9688-81DB-ADC5-5104-2051E3C1EC93}"/>
                </a:ext>
              </a:extLst>
            </p:cNvPr>
            <p:cNvSpPr/>
            <p:nvPr/>
          </p:nvSpPr>
          <p:spPr>
            <a:xfrm>
              <a:off x="7876030" y="4176306"/>
              <a:ext cx="329766" cy="155411"/>
            </a:xfrm>
            <a:custGeom>
              <a:avLst/>
              <a:gdLst/>
              <a:ahLst/>
              <a:cxnLst/>
              <a:rect l="l" t="t" r="r" b="b"/>
              <a:pathLst>
                <a:path w="1880" h="886" extrusionOk="0">
                  <a:moveTo>
                    <a:pt x="0" y="0"/>
                  </a:moveTo>
                  <a:lnTo>
                    <a:pt x="0" y="885"/>
                  </a:lnTo>
                  <a:lnTo>
                    <a:pt x="1880" y="8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8;p33">
              <a:extLst>
                <a:ext uri="{FF2B5EF4-FFF2-40B4-BE49-F238E27FC236}">
                  <a16:creationId xmlns:a16="http://schemas.microsoft.com/office/drawing/2014/main" id="{29D61027-0778-1A97-694D-4B61FA9C00FE}"/>
                </a:ext>
              </a:extLst>
            </p:cNvPr>
            <p:cNvSpPr/>
            <p:nvPr/>
          </p:nvSpPr>
          <p:spPr>
            <a:xfrm>
              <a:off x="7876030" y="4364517"/>
              <a:ext cx="329766" cy="77706"/>
            </a:xfrm>
            <a:custGeom>
              <a:avLst/>
              <a:gdLst/>
              <a:ahLst/>
              <a:cxnLst/>
              <a:rect l="l" t="t" r="r" b="b"/>
              <a:pathLst>
                <a:path w="1880" h="443" extrusionOk="0">
                  <a:moveTo>
                    <a:pt x="0" y="0"/>
                  </a:moveTo>
                  <a:lnTo>
                    <a:pt x="0" y="442"/>
                  </a:lnTo>
                  <a:lnTo>
                    <a:pt x="1880" y="44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9;p33">
              <a:extLst>
                <a:ext uri="{FF2B5EF4-FFF2-40B4-BE49-F238E27FC236}">
                  <a16:creationId xmlns:a16="http://schemas.microsoft.com/office/drawing/2014/main" id="{CC752545-07D6-5EBC-3ACD-015EF9CBCB85}"/>
                </a:ext>
              </a:extLst>
            </p:cNvPr>
            <p:cNvSpPr/>
            <p:nvPr/>
          </p:nvSpPr>
          <p:spPr>
            <a:xfrm>
              <a:off x="7305780" y="4187882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11" y="1"/>
                  </a:moveTo>
                  <a:cubicBezTo>
                    <a:pt x="55" y="1"/>
                    <a:pt x="0" y="45"/>
                    <a:pt x="0" y="111"/>
                  </a:cubicBezTo>
                  <a:lnTo>
                    <a:pt x="11" y="111"/>
                  </a:lnTo>
                  <a:cubicBezTo>
                    <a:pt x="11" y="167"/>
                    <a:pt x="55" y="222"/>
                    <a:pt x="122" y="222"/>
                  </a:cubicBezTo>
                  <a:lnTo>
                    <a:pt x="730" y="222"/>
                  </a:lnTo>
                  <a:cubicBezTo>
                    <a:pt x="785" y="222"/>
                    <a:pt x="841" y="167"/>
                    <a:pt x="841" y="111"/>
                  </a:cubicBezTo>
                  <a:cubicBezTo>
                    <a:pt x="841" y="56"/>
                    <a:pt x="78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10;p33">
              <a:extLst>
                <a:ext uri="{FF2B5EF4-FFF2-40B4-BE49-F238E27FC236}">
                  <a16:creationId xmlns:a16="http://schemas.microsoft.com/office/drawing/2014/main" id="{6432A78A-6671-2AF3-1165-171558C54B82}"/>
                </a:ext>
              </a:extLst>
            </p:cNvPr>
            <p:cNvSpPr/>
            <p:nvPr/>
          </p:nvSpPr>
          <p:spPr>
            <a:xfrm>
              <a:off x="7212639" y="4176306"/>
              <a:ext cx="79635" cy="58411"/>
            </a:xfrm>
            <a:custGeom>
              <a:avLst/>
              <a:gdLst/>
              <a:ahLst/>
              <a:cxnLst/>
              <a:rect l="l" t="t" r="r" b="b"/>
              <a:pathLst>
                <a:path w="454" h="333" extrusionOk="0">
                  <a:moveTo>
                    <a:pt x="0" y="0"/>
                  </a:moveTo>
                  <a:lnTo>
                    <a:pt x="0" y="332"/>
                  </a:lnTo>
                  <a:lnTo>
                    <a:pt x="454" y="33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1;p33">
              <a:extLst>
                <a:ext uri="{FF2B5EF4-FFF2-40B4-BE49-F238E27FC236}">
                  <a16:creationId xmlns:a16="http://schemas.microsoft.com/office/drawing/2014/main" id="{9E68E423-AB50-2422-8463-6DCC7B1F2EE5}"/>
                </a:ext>
              </a:extLst>
            </p:cNvPr>
            <p:cNvSpPr/>
            <p:nvPr/>
          </p:nvSpPr>
          <p:spPr>
            <a:xfrm>
              <a:off x="7524864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2;p33">
              <a:extLst>
                <a:ext uri="{FF2B5EF4-FFF2-40B4-BE49-F238E27FC236}">
                  <a16:creationId xmlns:a16="http://schemas.microsoft.com/office/drawing/2014/main" id="{1884A780-027E-ADA1-4973-13872B36AFF3}"/>
                </a:ext>
              </a:extLst>
            </p:cNvPr>
            <p:cNvSpPr/>
            <p:nvPr/>
          </p:nvSpPr>
          <p:spPr>
            <a:xfrm>
              <a:off x="7579240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62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3;p33">
              <a:extLst>
                <a:ext uri="{FF2B5EF4-FFF2-40B4-BE49-F238E27FC236}">
                  <a16:creationId xmlns:a16="http://schemas.microsoft.com/office/drawing/2014/main" id="{6AE6D7E1-3CA2-DDA4-F32C-BCF66D0C0DFC}"/>
                </a:ext>
              </a:extLst>
            </p:cNvPr>
            <p:cNvSpPr/>
            <p:nvPr/>
          </p:nvSpPr>
          <p:spPr>
            <a:xfrm>
              <a:off x="6844109" y="4242259"/>
              <a:ext cx="333800" cy="287317"/>
            </a:xfrm>
            <a:custGeom>
              <a:avLst/>
              <a:gdLst/>
              <a:ahLst/>
              <a:cxnLst/>
              <a:rect l="l" t="t" r="r" b="b"/>
              <a:pathLst>
                <a:path w="1903" h="1638" extrusionOk="0">
                  <a:moveTo>
                    <a:pt x="819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2" y="885"/>
                    <a:pt x="1537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4;p33">
              <a:extLst>
                <a:ext uri="{FF2B5EF4-FFF2-40B4-BE49-F238E27FC236}">
                  <a16:creationId xmlns:a16="http://schemas.microsoft.com/office/drawing/2014/main" id="{AAC09371-06DE-9B9A-9DD0-3343639E29CB}"/>
                </a:ext>
              </a:extLst>
            </p:cNvPr>
            <p:cNvSpPr/>
            <p:nvPr/>
          </p:nvSpPr>
          <p:spPr>
            <a:xfrm>
              <a:off x="6898485" y="4297161"/>
              <a:ext cx="207682" cy="178039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05" y="0"/>
                  </a:moveTo>
                  <a:cubicBezTo>
                    <a:pt x="246" y="0"/>
                    <a:pt x="0" y="200"/>
                    <a:pt x="0" y="506"/>
                  </a:cubicBezTo>
                  <a:cubicBezTo>
                    <a:pt x="0" y="782"/>
                    <a:pt x="221" y="1014"/>
                    <a:pt x="509" y="1014"/>
                  </a:cubicBezTo>
                  <a:cubicBezTo>
                    <a:pt x="951" y="1014"/>
                    <a:pt x="1183" y="472"/>
                    <a:pt x="863" y="152"/>
                  </a:cubicBezTo>
                  <a:cubicBezTo>
                    <a:pt x="758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5;p33">
              <a:extLst>
                <a:ext uri="{FF2B5EF4-FFF2-40B4-BE49-F238E27FC236}">
                  <a16:creationId xmlns:a16="http://schemas.microsoft.com/office/drawing/2014/main" id="{EC2B9F5F-4A06-1465-8705-57ADD301091A}"/>
                </a:ext>
              </a:extLst>
            </p:cNvPr>
            <p:cNvSpPr/>
            <p:nvPr/>
          </p:nvSpPr>
          <p:spPr>
            <a:xfrm>
              <a:off x="6933391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6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6;p33">
              <a:extLst>
                <a:ext uri="{FF2B5EF4-FFF2-40B4-BE49-F238E27FC236}">
                  <a16:creationId xmlns:a16="http://schemas.microsoft.com/office/drawing/2014/main" id="{23549C03-967A-3AC5-C7B3-71048EFA6451}"/>
                </a:ext>
              </a:extLst>
            </p:cNvPr>
            <p:cNvSpPr/>
            <p:nvPr/>
          </p:nvSpPr>
          <p:spPr>
            <a:xfrm>
              <a:off x="7614146" y="4331541"/>
              <a:ext cx="106823" cy="108753"/>
            </a:xfrm>
            <a:custGeom>
              <a:avLst/>
              <a:gdLst/>
              <a:ahLst/>
              <a:cxnLst/>
              <a:rect l="l" t="t" r="r" b="b"/>
              <a:pathLst>
                <a:path w="609" h="620" extrusionOk="0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67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7;p33">
              <a:extLst>
                <a:ext uri="{FF2B5EF4-FFF2-40B4-BE49-F238E27FC236}">
                  <a16:creationId xmlns:a16="http://schemas.microsoft.com/office/drawing/2014/main" id="{526EBA91-DEAA-4628-03B5-B41A2E419099}"/>
                </a:ext>
              </a:extLst>
            </p:cNvPr>
            <p:cNvSpPr/>
            <p:nvPr/>
          </p:nvSpPr>
          <p:spPr>
            <a:xfrm>
              <a:off x="7641335" y="4360483"/>
              <a:ext cx="52447" cy="50693"/>
            </a:xfrm>
            <a:custGeom>
              <a:avLst/>
              <a:gdLst/>
              <a:ahLst/>
              <a:cxnLst/>
              <a:rect l="l" t="t" r="r" b="b"/>
              <a:pathLst>
                <a:path w="299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99" y="288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8;p33">
              <a:extLst>
                <a:ext uri="{FF2B5EF4-FFF2-40B4-BE49-F238E27FC236}">
                  <a16:creationId xmlns:a16="http://schemas.microsoft.com/office/drawing/2014/main" id="{4A0366EA-8D88-6050-750F-8C733A94652B}"/>
                </a:ext>
              </a:extLst>
            </p:cNvPr>
            <p:cNvSpPr/>
            <p:nvPr/>
          </p:nvSpPr>
          <p:spPr>
            <a:xfrm>
              <a:off x="6962508" y="4360483"/>
              <a:ext cx="50517" cy="50693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0" y="1"/>
                  </a:moveTo>
                  <a:lnTo>
                    <a:pt x="0" y="288"/>
                  </a:lnTo>
                  <a:lnTo>
                    <a:pt x="287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9;p33">
              <a:extLst>
                <a:ext uri="{FF2B5EF4-FFF2-40B4-BE49-F238E27FC236}">
                  <a16:creationId xmlns:a16="http://schemas.microsoft.com/office/drawing/2014/main" id="{945D0A3E-F92E-F03C-217F-C2BCF1A6CFC3}"/>
                </a:ext>
              </a:extLst>
            </p:cNvPr>
            <p:cNvSpPr/>
            <p:nvPr/>
          </p:nvSpPr>
          <p:spPr>
            <a:xfrm>
              <a:off x="6933391" y="4308212"/>
              <a:ext cx="151377" cy="25434"/>
            </a:xfrm>
            <a:custGeom>
              <a:avLst/>
              <a:gdLst/>
              <a:ahLst/>
              <a:cxnLst/>
              <a:rect l="l" t="t" r="r" b="b"/>
              <a:pathLst>
                <a:path w="863" h="145" extrusionOk="0">
                  <a:moveTo>
                    <a:pt x="277" y="0"/>
                  </a:moveTo>
                  <a:lnTo>
                    <a:pt x="0" y="144"/>
                  </a:lnTo>
                  <a:lnTo>
                    <a:pt x="863" y="144"/>
                  </a:lnTo>
                  <a:lnTo>
                    <a:pt x="863" y="11"/>
                  </a:lnTo>
                  <a:cubicBezTo>
                    <a:pt x="863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0;p33">
              <a:extLst>
                <a:ext uri="{FF2B5EF4-FFF2-40B4-BE49-F238E27FC236}">
                  <a16:creationId xmlns:a16="http://schemas.microsoft.com/office/drawing/2014/main" id="{CD536B90-7493-6053-603D-AD16009E4355}"/>
                </a:ext>
              </a:extLst>
            </p:cNvPr>
            <p:cNvSpPr/>
            <p:nvPr/>
          </p:nvSpPr>
          <p:spPr>
            <a:xfrm>
              <a:off x="7575381" y="4308212"/>
              <a:ext cx="145588" cy="25434"/>
            </a:xfrm>
            <a:custGeom>
              <a:avLst/>
              <a:gdLst/>
              <a:ahLst/>
              <a:cxnLst/>
              <a:rect l="l" t="t" r="r" b="b"/>
              <a:pathLst>
                <a:path w="830" h="145" extrusionOk="0">
                  <a:moveTo>
                    <a:pt x="0" y="0"/>
                  </a:moveTo>
                  <a:cubicBezTo>
                    <a:pt x="11" y="56"/>
                    <a:pt x="11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1;p33">
              <a:extLst>
                <a:ext uri="{FF2B5EF4-FFF2-40B4-BE49-F238E27FC236}">
                  <a16:creationId xmlns:a16="http://schemas.microsoft.com/office/drawing/2014/main" id="{61644428-E490-D844-E6E0-1E1DB6EDD062}"/>
                </a:ext>
              </a:extLst>
            </p:cNvPr>
            <p:cNvSpPr/>
            <p:nvPr/>
          </p:nvSpPr>
          <p:spPr>
            <a:xfrm>
              <a:off x="6506625" y="4075447"/>
              <a:ext cx="3047179" cy="345377"/>
            </a:xfrm>
            <a:custGeom>
              <a:avLst/>
              <a:gdLst/>
              <a:ahLst/>
              <a:cxnLst/>
              <a:rect l="l" t="t" r="r" b="b"/>
              <a:pathLst>
                <a:path w="17372" h="1969" extrusionOk="0">
                  <a:moveTo>
                    <a:pt x="17129" y="244"/>
                  </a:moveTo>
                  <a:lnTo>
                    <a:pt x="17129" y="531"/>
                  </a:lnTo>
                  <a:lnTo>
                    <a:pt x="16310" y="531"/>
                  </a:lnTo>
                  <a:lnTo>
                    <a:pt x="16310" y="244"/>
                  </a:lnTo>
                  <a:close/>
                  <a:moveTo>
                    <a:pt x="1051" y="277"/>
                  </a:moveTo>
                  <a:lnTo>
                    <a:pt x="1051" y="553"/>
                  </a:lnTo>
                  <a:lnTo>
                    <a:pt x="233" y="553"/>
                  </a:lnTo>
                  <a:lnTo>
                    <a:pt x="233" y="277"/>
                  </a:lnTo>
                  <a:close/>
                  <a:moveTo>
                    <a:pt x="17129" y="852"/>
                  </a:moveTo>
                  <a:lnTo>
                    <a:pt x="17129" y="1128"/>
                  </a:lnTo>
                  <a:lnTo>
                    <a:pt x="16310" y="1128"/>
                  </a:lnTo>
                  <a:lnTo>
                    <a:pt x="16310" y="852"/>
                  </a:lnTo>
                  <a:close/>
                  <a:moveTo>
                    <a:pt x="1051" y="885"/>
                  </a:moveTo>
                  <a:lnTo>
                    <a:pt x="1051" y="1161"/>
                  </a:lnTo>
                  <a:lnTo>
                    <a:pt x="233" y="1161"/>
                  </a:lnTo>
                  <a:lnTo>
                    <a:pt x="233" y="885"/>
                  </a:lnTo>
                  <a:close/>
                  <a:moveTo>
                    <a:pt x="17129" y="1460"/>
                  </a:moveTo>
                  <a:lnTo>
                    <a:pt x="17129" y="1736"/>
                  </a:lnTo>
                  <a:lnTo>
                    <a:pt x="16310" y="1736"/>
                  </a:lnTo>
                  <a:lnTo>
                    <a:pt x="16310" y="1460"/>
                  </a:lnTo>
                  <a:close/>
                  <a:moveTo>
                    <a:pt x="1051" y="1493"/>
                  </a:moveTo>
                  <a:lnTo>
                    <a:pt x="1051" y="1770"/>
                  </a:lnTo>
                  <a:lnTo>
                    <a:pt x="233" y="1770"/>
                  </a:lnTo>
                  <a:lnTo>
                    <a:pt x="233" y="1493"/>
                  </a:lnTo>
                  <a:close/>
                  <a:moveTo>
                    <a:pt x="0" y="0"/>
                  </a:moveTo>
                  <a:lnTo>
                    <a:pt x="0" y="1969"/>
                  </a:lnTo>
                  <a:lnTo>
                    <a:pt x="1283" y="1969"/>
                  </a:lnTo>
                  <a:lnTo>
                    <a:pt x="1283" y="487"/>
                  </a:lnTo>
                  <a:lnTo>
                    <a:pt x="16089" y="487"/>
                  </a:lnTo>
                  <a:lnTo>
                    <a:pt x="16089" y="1969"/>
                  </a:lnTo>
                  <a:lnTo>
                    <a:pt x="17372" y="1969"/>
                  </a:lnTo>
                  <a:lnTo>
                    <a:pt x="173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2;p33">
              <a:extLst>
                <a:ext uri="{FF2B5EF4-FFF2-40B4-BE49-F238E27FC236}">
                  <a16:creationId xmlns:a16="http://schemas.microsoft.com/office/drawing/2014/main" id="{2BF1E8C8-1483-90F7-F54D-E07498D6EDAE}"/>
                </a:ext>
              </a:extLst>
            </p:cNvPr>
            <p:cNvSpPr/>
            <p:nvPr/>
          </p:nvSpPr>
          <p:spPr>
            <a:xfrm>
              <a:off x="7065297" y="4242259"/>
              <a:ext cx="523767" cy="192247"/>
            </a:xfrm>
            <a:custGeom>
              <a:avLst/>
              <a:gdLst/>
              <a:ahLst/>
              <a:cxnLst/>
              <a:rect l="l" t="t" r="r" b="b"/>
              <a:pathLst>
                <a:path w="2986" h="1096" extrusionOk="0">
                  <a:moveTo>
                    <a:pt x="0" y="0"/>
                  </a:moveTo>
                  <a:cubicBezTo>
                    <a:pt x="254" y="144"/>
                    <a:pt x="431" y="398"/>
                    <a:pt x="476" y="686"/>
                  </a:cubicBezTo>
                  <a:lnTo>
                    <a:pt x="553" y="686"/>
                  </a:lnTo>
                  <a:lnTo>
                    <a:pt x="553" y="752"/>
                  </a:lnTo>
                  <a:cubicBezTo>
                    <a:pt x="553" y="940"/>
                    <a:pt x="708" y="1095"/>
                    <a:pt x="896" y="1095"/>
                  </a:cubicBezTo>
                  <a:lnTo>
                    <a:pt x="2101" y="1095"/>
                  </a:lnTo>
                  <a:cubicBezTo>
                    <a:pt x="2289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0" y="675"/>
                  </a:lnTo>
                  <a:cubicBezTo>
                    <a:pt x="2554" y="387"/>
                    <a:pt x="2731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23;p33">
              <a:extLst>
                <a:ext uri="{FF2B5EF4-FFF2-40B4-BE49-F238E27FC236}">
                  <a16:creationId xmlns:a16="http://schemas.microsoft.com/office/drawing/2014/main" id="{4C031C86-7FCA-71B1-465E-F5731941631E}"/>
                </a:ext>
              </a:extLst>
            </p:cNvPr>
            <p:cNvSpPr/>
            <p:nvPr/>
          </p:nvSpPr>
          <p:spPr>
            <a:xfrm>
              <a:off x="7294028" y="4271376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4;p33">
              <a:extLst>
                <a:ext uri="{FF2B5EF4-FFF2-40B4-BE49-F238E27FC236}">
                  <a16:creationId xmlns:a16="http://schemas.microsoft.com/office/drawing/2014/main" id="{8A85248C-3FF6-8BDC-2ACA-9E3E77DAA8A1}"/>
                </a:ext>
              </a:extLst>
            </p:cNvPr>
            <p:cNvSpPr/>
            <p:nvPr/>
          </p:nvSpPr>
          <p:spPr>
            <a:xfrm>
              <a:off x="7410499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5;p33">
              <a:extLst>
                <a:ext uri="{FF2B5EF4-FFF2-40B4-BE49-F238E27FC236}">
                  <a16:creationId xmlns:a16="http://schemas.microsoft.com/office/drawing/2014/main" id="{FFF00C4B-D927-B9C2-EED5-E270249EB4A8}"/>
                </a:ext>
              </a:extLst>
            </p:cNvPr>
            <p:cNvSpPr/>
            <p:nvPr/>
          </p:nvSpPr>
          <p:spPr>
            <a:xfrm>
              <a:off x="7222287" y="4362412"/>
              <a:ext cx="209612" cy="44904"/>
            </a:xfrm>
            <a:custGeom>
              <a:avLst/>
              <a:gdLst/>
              <a:ahLst/>
              <a:cxnLst/>
              <a:rect l="l" t="t" r="r" b="b"/>
              <a:pathLst>
                <a:path w="1195" h="256" extrusionOk="0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6;p33">
              <a:extLst>
                <a:ext uri="{FF2B5EF4-FFF2-40B4-BE49-F238E27FC236}">
                  <a16:creationId xmlns:a16="http://schemas.microsoft.com/office/drawing/2014/main" id="{F16D105E-3056-D2BF-E94D-E9A92E5013BA}"/>
                </a:ext>
              </a:extLst>
            </p:cNvPr>
            <p:cNvSpPr/>
            <p:nvPr/>
          </p:nvSpPr>
          <p:spPr>
            <a:xfrm>
              <a:off x="7175804" y="4271376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7;p33">
              <a:extLst>
                <a:ext uri="{FF2B5EF4-FFF2-40B4-BE49-F238E27FC236}">
                  <a16:creationId xmlns:a16="http://schemas.microsoft.com/office/drawing/2014/main" id="{EAD4083D-0FDD-7E03-30F5-9007F600F666}"/>
                </a:ext>
              </a:extLst>
            </p:cNvPr>
            <p:cNvSpPr/>
            <p:nvPr/>
          </p:nvSpPr>
          <p:spPr>
            <a:xfrm>
              <a:off x="8735174" y="4185953"/>
              <a:ext cx="147518" cy="38940"/>
            </a:xfrm>
            <a:custGeom>
              <a:avLst/>
              <a:gdLst/>
              <a:ahLst/>
              <a:cxnLst/>
              <a:rect l="l" t="t" r="r" b="b"/>
              <a:pathLst>
                <a:path w="841" h="222" extrusionOk="0">
                  <a:moveTo>
                    <a:pt x="122" y="1"/>
                  </a:moveTo>
                  <a:cubicBezTo>
                    <a:pt x="56" y="1"/>
                    <a:pt x="12" y="45"/>
                    <a:pt x="12" y="111"/>
                  </a:cubicBezTo>
                  <a:lnTo>
                    <a:pt x="1" y="111"/>
                  </a:lnTo>
                  <a:cubicBezTo>
                    <a:pt x="1" y="167"/>
                    <a:pt x="56" y="211"/>
                    <a:pt x="111" y="222"/>
                  </a:cubicBezTo>
                  <a:lnTo>
                    <a:pt x="741" y="222"/>
                  </a:lnTo>
                  <a:cubicBezTo>
                    <a:pt x="797" y="211"/>
                    <a:pt x="841" y="167"/>
                    <a:pt x="841" y="111"/>
                  </a:cubicBezTo>
                  <a:cubicBezTo>
                    <a:pt x="841" y="45"/>
                    <a:pt x="797" y="1"/>
                    <a:pt x="7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8;p33">
              <a:extLst>
                <a:ext uri="{FF2B5EF4-FFF2-40B4-BE49-F238E27FC236}">
                  <a16:creationId xmlns:a16="http://schemas.microsoft.com/office/drawing/2014/main" id="{1FD14BE3-F8A0-FDC6-0755-01BFF52F6E43}"/>
                </a:ext>
              </a:extLst>
            </p:cNvPr>
            <p:cNvSpPr/>
            <p:nvPr/>
          </p:nvSpPr>
          <p:spPr>
            <a:xfrm>
              <a:off x="8640104" y="4172447"/>
              <a:ext cx="81740" cy="58411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9;p33">
              <a:extLst>
                <a:ext uri="{FF2B5EF4-FFF2-40B4-BE49-F238E27FC236}">
                  <a16:creationId xmlns:a16="http://schemas.microsoft.com/office/drawing/2014/main" id="{7C5FB69E-0813-4C08-9F30-9B3886CF3EE2}"/>
                </a:ext>
              </a:extLst>
            </p:cNvPr>
            <p:cNvSpPr/>
            <p:nvPr/>
          </p:nvSpPr>
          <p:spPr>
            <a:xfrm>
              <a:off x="8952504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06"/>
                    <a:pt x="407" y="1631"/>
                    <a:pt x="827" y="1631"/>
                  </a:cubicBezTo>
                  <a:cubicBezTo>
                    <a:pt x="1027" y="1631"/>
                    <a:pt x="1230" y="1557"/>
                    <a:pt x="1393" y="1394"/>
                  </a:cubicBezTo>
                  <a:cubicBezTo>
                    <a:pt x="1913" y="874"/>
                    <a:pt x="1548" y="0"/>
                    <a:pt x="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30;p33">
              <a:extLst>
                <a:ext uri="{FF2B5EF4-FFF2-40B4-BE49-F238E27FC236}">
                  <a16:creationId xmlns:a16="http://schemas.microsoft.com/office/drawing/2014/main" id="{C9B33E5B-F31E-D421-5798-D4947D91100B}"/>
                </a:ext>
              </a:extLst>
            </p:cNvPr>
            <p:cNvSpPr/>
            <p:nvPr/>
          </p:nvSpPr>
          <p:spPr>
            <a:xfrm>
              <a:off x="9006705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16" y="1"/>
                  </a:moveTo>
                  <a:cubicBezTo>
                    <a:pt x="256" y="1"/>
                    <a:pt x="1" y="207"/>
                    <a:pt x="1" y="515"/>
                  </a:cubicBezTo>
                  <a:cubicBezTo>
                    <a:pt x="1" y="791"/>
                    <a:pt x="233" y="1012"/>
                    <a:pt x="509" y="1012"/>
                  </a:cubicBezTo>
                  <a:cubicBezTo>
                    <a:pt x="963" y="1012"/>
                    <a:pt x="1184" y="470"/>
                    <a:pt x="863" y="150"/>
                  </a:cubicBezTo>
                  <a:cubicBezTo>
                    <a:pt x="764" y="47"/>
                    <a:pt x="639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31;p33">
              <a:extLst>
                <a:ext uri="{FF2B5EF4-FFF2-40B4-BE49-F238E27FC236}">
                  <a16:creationId xmlns:a16="http://schemas.microsoft.com/office/drawing/2014/main" id="{7C9CC17C-A256-99A4-C85B-7B2DA863CEFB}"/>
                </a:ext>
              </a:extLst>
            </p:cNvPr>
            <p:cNvSpPr/>
            <p:nvPr/>
          </p:nvSpPr>
          <p:spPr>
            <a:xfrm>
              <a:off x="8271573" y="4240329"/>
              <a:ext cx="335730" cy="286090"/>
            </a:xfrm>
            <a:custGeom>
              <a:avLst/>
              <a:gdLst/>
              <a:ahLst/>
              <a:cxnLst/>
              <a:rect l="l" t="t" r="r" b="b"/>
              <a:pathLst>
                <a:path w="1914" h="1631" extrusionOk="0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06"/>
                    <a:pt x="408" y="1631"/>
                    <a:pt x="828" y="1631"/>
                  </a:cubicBezTo>
                  <a:cubicBezTo>
                    <a:pt x="1028" y="1631"/>
                    <a:pt x="1230" y="1557"/>
                    <a:pt x="1394" y="1394"/>
                  </a:cubicBezTo>
                  <a:cubicBezTo>
                    <a:pt x="1914" y="874"/>
                    <a:pt x="1549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2;p33">
              <a:extLst>
                <a:ext uri="{FF2B5EF4-FFF2-40B4-BE49-F238E27FC236}">
                  <a16:creationId xmlns:a16="http://schemas.microsoft.com/office/drawing/2014/main" id="{D06778BE-1396-99D6-7440-AAE34874DDCA}"/>
                </a:ext>
              </a:extLst>
            </p:cNvPr>
            <p:cNvSpPr/>
            <p:nvPr/>
          </p:nvSpPr>
          <p:spPr>
            <a:xfrm>
              <a:off x="8325949" y="4293653"/>
              <a:ext cx="207682" cy="177688"/>
            </a:xfrm>
            <a:custGeom>
              <a:avLst/>
              <a:gdLst/>
              <a:ahLst/>
              <a:cxnLst/>
              <a:rect l="l" t="t" r="r" b="b"/>
              <a:pathLst>
                <a:path w="1184" h="1013" extrusionOk="0">
                  <a:moveTo>
                    <a:pt x="520" y="1"/>
                  </a:moveTo>
                  <a:cubicBezTo>
                    <a:pt x="255" y="1"/>
                    <a:pt x="0" y="207"/>
                    <a:pt x="0" y="515"/>
                  </a:cubicBezTo>
                  <a:cubicBezTo>
                    <a:pt x="0" y="791"/>
                    <a:pt x="233" y="1012"/>
                    <a:pt x="509" y="1012"/>
                  </a:cubicBezTo>
                  <a:cubicBezTo>
                    <a:pt x="962" y="1012"/>
                    <a:pt x="1184" y="470"/>
                    <a:pt x="874" y="150"/>
                  </a:cubicBezTo>
                  <a:cubicBezTo>
                    <a:pt x="771" y="47"/>
                    <a:pt x="644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3;p33">
              <a:extLst>
                <a:ext uri="{FF2B5EF4-FFF2-40B4-BE49-F238E27FC236}">
                  <a16:creationId xmlns:a16="http://schemas.microsoft.com/office/drawing/2014/main" id="{F6E27CB0-CC10-F98F-3F01-22E7CCA8DC7C}"/>
                </a:ext>
              </a:extLst>
            </p:cNvPr>
            <p:cNvSpPr/>
            <p:nvPr/>
          </p:nvSpPr>
          <p:spPr>
            <a:xfrm>
              <a:off x="8362785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2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4;p33">
              <a:extLst>
                <a:ext uri="{FF2B5EF4-FFF2-40B4-BE49-F238E27FC236}">
                  <a16:creationId xmlns:a16="http://schemas.microsoft.com/office/drawing/2014/main" id="{A11BE7C3-8FED-8054-853D-D2C16A967D23}"/>
                </a:ext>
              </a:extLst>
            </p:cNvPr>
            <p:cNvSpPr/>
            <p:nvPr/>
          </p:nvSpPr>
          <p:spPr>
            <a:xfrm>
              <a:off x="9043540" y="4329436"/>
              <a:ext cx="106823" cy="106999"/>
            </a:xfrm>
            <a:custGeom>
              <a:avLst/>
              <a:gdLst/>
              <a:ahLst/>
              <a:cxnLst/>
              <a:rect l="l" t="t" r="r" b="b"/>
              <a:pathLst>
                <a:path w="609" h="610" extrusionOk="0">
                  <a:moveTo>
                    <a:pt x="1" y="1"/>
                  </a:moveTo>
                  <a:lnTo>
                    <a:pt x="1" y="476"/>
                  </a:lnTo>
                  <a:cubicBezTo>
                    <a:pt x="1" y="543"/>
                    <a:pt x="56" y="609"/>
                    <a:pt x="133" y="609"/>
                  </a:cubicBezTo>
                  <a:lnTo>
                    <a:pt x="465" y="609"/>
                  </a:lnTo>
                  <a:cubicBezTo>
                    <a:pt x="543" y="609"/>
                    <a:pt x="609" y="554"/>
                    <a:pt x="609" y="476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5;p33">
              <a:extLst>
                <a:ext uri="{FF2B5EF4-FFF2-40B4-BE49-F238E27FC236}">
                  <a16:creationId xmlns:a16="http://schemas.microsoft.com/office/drawing/2014/main" id="{EEF18756-B142-4E61-2A2E-CB4988094559}"/>
                </a:ext>
              </a:extLst>
            </p:cNvPr>
            <p:cNvSpPr/>
            <p:nvPr/>
          </p:nvSpPr>
          <p:spPr>
            <a:xfrm>
              <a:off x="9070728" y="4356624"/>
              <a:ext cx="50693" cy="52622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" y="1"/>
                  </a:moveTo>
                  <a:lnTo>
                    <a:pt x="1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6;p33">
              <a:extLst>
                <a:ext uri="{FF2B5EF4-FFF2-40B4-BE49-F238E27FC236}">
                  <a16:creationId xmlns:a16="http://schemas.microsoft.com/office/drawing/2014/main" id="{338D9AFC-6509-C011-5329-25B95781EC7C}"/>
                </a:ext>
              </a:extLst>
            </p:cNvPr>
            <p:cNvSpPr/>
            <p:nvPr/>
          </p:nvSpPr>
          <p:spPr>
            <a:xfrm>
              <a:off x="8389973" y="4356624"/>
              <a:ext cx="50517" cy="52622"/>
            </a:xfrm>
            <a:custGeom>
              <a:avLst/>
              <a:gdLst/>
              <a:ahLst/>
              <a:cxnLst/>
              <a:rect l="l" t="t" r="r" b="b"/>
              <a:pathLst>
                <a:path w="288" h="300" extrusionOk="0">
                  <a:moveTo>
                    <a:pt x="0" y="1"/>
                  </a:moveTo>
                  <a:lnTo>
                    <a:pt x="0" y="299"/>
                  </a:lnTo>
                  <a:lnTo>
                    <a:pt x="288" y="299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7;p33">
              <a:extLst>
                <a:ext uri="{FF2B5EF4-FFF2-40B4-BE49-F238E27FC236}">
                  <a16:creationId xmlns:a16="http://schemas.microsoft.com/office/drawing/2014/main" id="{FAD1AEE5-883D-CC8F-5E8D-4848CC0AA65B}"/>
                </a:ext>
              </a:extLst>
            </p:cNvPr>
            <p:cNvSpPr/>
            <p:nvPr/>
          </p:nvSpPr>
          <p:spPr>
            <a:xfrm>
              <a:off x="8362785" y="4306282"/>
              <a:ext cx="151552" cy="23329"/>
            </a:xfrm>
            <a:custGeom>
              <a:avLst/>
              <a:gdLst/>
              <a:ahLst/>
              <a:cxnLst/>
              <a:rect l="l" t="t" r="r" b="b"/>
              <a:pathLst>
                <a:path w="864" h="133" extrusionOk="0">
                  <a:moveTo>
                    <a:pt x="277" y="0"/>
                  </a:moveTo>
                  <a:lnTo>
                    <a:pt x="1" y="133"/>
                  </a:lnTo>
                  <a:lnTo>
                    <a:pt x="852" y="133"/>
                  </a:lnTo>
                  <a:lnTo>
                    <a:pt x="852" y="11"/>
                  </a:lnTo>
                  <a:cubicBezTo>
                    <a:pt x="852" y="0"/>
                    <a:pt x="852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8;p33">
              <a:extLst>
                <a:ext uri="{FF2B5EF4-FFF2-40B4-BE49-F238E27FC236}">
                  <a16:creationId xmlns:a16="http://schemas.microsoft.com/office/drawing/2014/main" id="{BA3512A9-4202-0C05-8607-0EB743CB33AC}"/>
                </a:ext>
              </a:extLst>
            </p:cNvPr>
            <p:cNvSpPr/>
            <p:nvPr/>
          </p:nvSpPr>
          <p:spPr>
            <a:xfrm>
              <a:off x="9004775" y="4306282"/>
              <a:ext cx="145588" cy="23329"/>
            </a:xfrm>
            <a:custGeom>
              <a:avLst/>
              <a:gdLst/>
              <a:ahLst/>
              <a:cxnLst/>
              <a:rect l="l" t="t" r="r" b="b"/>
              <a:pathLst>
                <a:path w="830" h="133" extrusionOk="0">
                  <a:moveTo>
                    <a:pt x="1" y="0"/>
                  </a:moveTo>
                  <a:cubicBezTo>
                    <a:pt x="1" y="45"/>
                    <a:pt x="1" y="89"/>
                    <a:pt x="1" y="133"/>
                  </a:cubicBezTo>
                  <a:lnTo>
                    <a:pt x="830" y="1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9;p33">
              <a:extLst>
                <a:ext uri="{FF2B5EF4-FFF2-40B4-BE49-F238E27FC236}">
                  <a16:creationId xmlns:a16="http://schemas.microsoft.com/office/drawing/2014/main" id="{DBD9E00B-D19E-C156-2719-957288DA81AB}"/>
                </a:ext>
              </a:extLst>
            </p:cNvPr>
            <p:cNvSpPr/>
            <p:nvPr/>
          </p:nvSpPr>
          <p:spPr>
            <a:xfrm>
              <a:off x="8492761" y="4240329"/>
              <a:ext cx="525872" cy="190142"/>
            </a:xfrm>
            <a:custGeom>
              <a:avLst/>
              <a:gdLst/>
              <a:ahLst/>
              <a:cxnLst/>
              <a:rect l="l" t="t" r="r" b="b"/>
              <a:pathLst>
                <a:path w="2998" h="1084" extrusionOk="0">
                  <a:moveTo>
                    <a:pt x="0" y="0"/>
                  </a:moveTo>
                  <a:cubicBezTo>
                    <a:pt x="255" y="133"/>
                    <a:pt x="432" y="387"/>
                    <a:pt x="476" y="675"/>
                  </a:cubicBezTo>
                  <a:lnTo>
                    <a:pt x="564" y="675"/>
                  </a:lnTo>
                  <a:lnTo>
                    <a:pt x="564" y="752"/>
                  </a:lnTo>
                  <a:cubicBezTo>
                    <a:pt x="564" y="940"/>
                    <a:pt x="708" y="1084"/>
                    <a:pt x="896" y="1084"/>
                  </a:cubicBezTo>
                  <a:lnTo>
                    <a:pt x="2112" y="1084"/>
                  </a:lnTo>
                  <a:cubicBezTo>
                    <a:pt x="2289" y="1084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2" y="675"/>
                  </a:lnTo>
                  <a:cubicBezTo>
                    <a:pt x="2566" y="387"/>
                    <a:pt x="2743" y="133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0;p33">
              <a:extLst>
                <a:ext uri="{FF2B5EF4-FFF2-40B4-BE49-F238E27FC236}">
                  <a16:creationId xmlns:a16="http://schemas.microsoft.com/office/drawing/2014/main" id="{D1C14B73-7ABF-3EE9-1EA0-A1BF51F5E061}"/>
                </a:ext>
              </a:extLst>
            </p:cNvPr>
            <p:cNvSpPr/>
            <p:nvPr/>
          </p:nvSpPr>
          <p:spPr>
            <a:xfrm>
              <a:off x="8721668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41;p33">
              <a:extLst>
                <a:ext uri="{FF2B5EF4-FFF2-40B4-BE49-F238E27FC236}">
                  <a16:creationId xmlns:a16="http://schemas.microsoft.com/office/drawing/2014/main" id="{265F7104-13EF-0A48-4A36-3F9AD06CAB12}"/>
                </a:ext>
              </a:extLst>
            </p:cNvPr>
            <p:cNvSpPr/>
            <p:nvPr/>
          </p:nvSpPr>
          <p:spPr>
            <a:xfrm>
              <a:off x="8839892" y="4267517"/>
              <a:ext cx="68058" cy="33152"/>
            </a:xfrm>
            <a:custGeom>
              <a:avLst/>
              <a:gdLst/>
              <a:ahLst/>
              <a:cxnLst/>
              <a:rect l="l" t="t" r="r" b="b"/>
              <a:pathLst>
                <a:path w="388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2;p33">
              <a:extLst>
                <a:ext uri="{FF2B5EF4-FFF2-40B4-BE49-F238E27FC236}">
                  <a16:creationId xmlns:a16="http://schemas.microsoft.com/office/drawing/2014/main" id="{828F2603-FD19-4AAA-155C-6EA20FB44237}"/>
                </a:ext>
              </a:extLst>
            </p:cNvPr>
            <p:cNvSpPr/>
            <p:nvPr/>
          </p:nvSpPr>
          <p:spPr>
            <a:xfrm>
              <a:off x="8649926" y="4358553"/>
              <a:ext cx="211541" cy="46834"/>
            </a:xfrm>
            <a:custGeom>
              <a:avLst/>
              <a:gdLst/>
              <a:ahLst/>
              <a:cxnLst/>
              <a:rect l="l" t="t" r="r" b="b"/>
              <a:pathLst>
                <a:path w="1206" h="267" extrusionOk="0">
                  <a:moveTo>
                    <a:pt x="0" y="1"/>
                  </a:moveTo>
                  <a:lnTo>
                    <a:pt x="232" y="266"/>
                  </a:lnTo>
                  <a:lnTo>
                    <a:pt x="973" y="266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43;p33">
              <a:extLst>
                <a:ext uri="{FF2B5EF4-FFF2-40B4-BE49-F238E27FC236}">
                  <a16:creationId xmlns:a16="http://schemas.microsoft.com/office/drawing/2014/main" id="{C3FFC783-A5EF-855F-C6C5-EC103A081E3C}"/>
                </a:ext>
              </a:extLst>
            </p:cNvPr>
            <p:cNvSpPr/>
            <p:nvPr/>
          </p:nvSpPr>
          <p:spPr>
            <a:xfrm>
              <a:off x="8605198" y="4267517"/>
              <a:ext cx="66129" cy="33152"/>
            </a:xfrm>
            <a:custGeom>
              <a:avLst/>
              <a:gdLst/>
              <a:ahLst/>
              <a:cxnLst/>
              <a:rect l="l" t="t" r="r" b="b"/>
              <a:pathLst>
                <a:path w="377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2239BF-7B18-BFA8-E0A6-108D444CDE95}"/>
                  </a:ext>
                </a:extLst>
              </p:cNvPr>
              <p:cNvSpPr txBox="1"/>
              <p:nvPr/>
            </p:nvSpPr>
            <p:spPr>
              <a:xfrm>
                <a:off x="420023" y="3357627"/>
                <a:ext cx="6335709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av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(%)=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𝑏𝑒𝑓𝑜𝑟𝑒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𝑎𝑓𝑡𝑒𝑟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𝑡𝑟𝑎𝑣𝑒𝑙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𝑏𝑒𝑓𝑜𝑟𝑒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2239BF-7B18-BFA8-E0A6-108D444CD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3" y="3357627"/>
                <a:ext cx="6335709" cy="348750"/>
              </a:xfrm>
              <a:prstGeom prst="rect">
                <a:avLst/>
              </a:prstGeom>
              <a:blipFill>
                <a:blip r:embed="rId3"/>
                <a:stretch>
                  <a:fillRect l="-1732" t="-1754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862471A6-C724-9905-1748-F563BF497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4703BBE8-4648-598C-4FA1-251AE9C41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Peak Travel Time Percentage Change</a:t>
            </a:r>
            <a:endParaRPr dirty="0"/>
          </a:p>
        </p:txBody>
      </p:sp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CF132ACD-F582-7870-43B1-C1726840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1"/>
          <a:stretch>
            <a:fillRect/>
          </a:stretch>
        </p:blipFill>
        <p:spPr>
          <a:xfrm>
            <a:off x="1887478" y="1120578"/>
            <a:ext cx="5839662" cy="39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>
          <a:extLst>
            <a:ext uri="{FF2B5EF4-FFF2-40B4-BE49-F238E27FC236}">
              <a16:creationId xmlns:a16="http://schemas.microsoft.com/office/drawing/2014/main" id="{D815BF41-5BA7-AD15-8AC6-0CFFBFFE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>
            <a:extLst>
              <a:ext uri="{FF2B5EF4-FFF2-40B4-BE49-F238E27FC236}">
                <a16:creationId xmlns:a16="http://schemas.microsoft.com/office/drawing/2014/main" id="{06A009B9-9395-3C7A-4F5D-ED7634712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601" y="329235"/>
            <a:ext cx="8477788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Non-peak Travel Time Percentage Change</a:t>
            </a:r>
            <a:endParaRPr dirty="0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E9C9C818-3068-5C59-E071-EFEB74FA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82"/>
          <a:stretch>
            <a:fillRect/>
          </a:stretch>
        </p:blipFill>
        <p:spPr>
          <a:xfrm>
            <a:off x="1286027" y="1086271"/>
            <a:ext cx="6366571" cy="40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7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79" name="Google Shape;779;p27"/>
          <p:cNvSpPr txBox="1">
            <a:spLocks noGrp="1"/>
          </p:cNvSpPr>
          <p:nvPr>
            <p:ph type="title" idx="5"/>
          </p:nvPr>
        </p:nvSpPr>
        <p:spPr>
          <a:xfrm>
            <a:off x="1360187" y="1582162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0" name="Google Shape;780;p27"/>
          <p:cNvSpPr txBox="1">
            <a:spLocks noGrp="1"/>
          </p:cNvSpPr>
          <p:nvPr>
            <p:ph type="title" idx="6"/>
          </p:nvPr>
        </p:nvSpPr>
        <p:spPr>
          <a:xfrm>
            <a:off x="1360185" y="3207385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title" idx="7"/>
          </p:nvPr>
        </p:nvSpPr>
        <p:spPr>
          <a:xfrm>
            <a:off x="4703663" y="1583205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2" name="Google Shape;782;p27"/>
          <p:cNvSpPr txBox="1">
            <a:spLocks noGrp="1"/>
          </p:cNvSpPr>
          <p:nvPr>
            <p:ph type="title" idx="8"/>
          </p:nvPr>
        </p:nvSpPr>
        <p:spPr>
          <a:xfrm>
            <a:off x="4702513" y="320738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3" name="Google Shape;783;p27"/>
          <p:cNvSpPr txBox="1">
            <a:spLocks noGrp="1"/>
          </p:cNvSpPr>
          <p:nvPr>
            <p:ph type="subTitle" idx="9"/>
          </p:nvPr>
        </p:nvSpPr>
        <p:spPr>
          <a:xfrm>
            <a:off x="2243888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84" name="Google Shape;784;p27"/>
          <p:cNvSpPr txBox="1">
            <a:spLocks noGrp="1"/>
          </p:cNvSpPr>
          <p:nvPr>
            <p:ph type="subTitle" idx="13"/>
          </p:nvPr>
        </p:nvSpPr>
        <p:spPr>
          <a:xfrm>
            <a:off x="2243888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85" name="Google Shape;785;p27"/>
          <p:cNvSpPr txBox="1">
            <a:spLocks noGrp="1"/>
          </p:cNvSpPr>
          <p:nvPr>
            <p:ph type="subTitle" idx="14"/>
          </p:nvPr>
        </p:nvSpPr>
        <p:spPr>
          <a:xfrm>
            <a:off x="5586313" y="1540212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786" name="Google Shape;786;p27"/>
          <p:cNvSpPr txBox="1">
            <a:spLocks noGrp="1"/>
          </p:cNvSpPr>
          <p:nvPr>
            <p:ph type="subTitle" idx="15"/>
          </p:nvPr>
        </p:nvSpPr>
        <p:spPr>
          <a:xfrm>
            <a:off x="5586313" y="3165443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87" name="Google Shape;787;p27"/>
          <p:cNvSpPr/>
          <p:nvPr/>
        </p:nvSpPr>
        <p:spPr>
          <a:xfrm>
            <a:off x="6499" y="2500400"/>
            <a:ext cx="1714901" cy="475450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D003C-9832-B671-AF0C-BC8DFAC2D5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DAD2A9-A258-11BF-3FD4-CFFD25C7EF8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F801D0-FBE4-B2F2-F984-A5C1B7670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5291B72-9097-2DC6-DA21-ADCBE04B9EF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57C43CF6-30FA-4251-15F0-4B1E3E72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EE194921-ECA0-8050-34B9-7B43A13F2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AFF88AAA-357F-85CD-7824-008DF1F91FC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8E4FFB2F-3452-786F-802E-2356F513CA7C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1AC09B3E-B19E-C1EC-5AFE-09E500C3F85C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62832ABC-B352-AF91-1F7A-9FEA6B2194C0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1215;p36">
            <a:extLst>
              <a:ext uri="{FF2B5EF4-FFF2-40B4-BE49-F238E27FC236}">
                <a16:creationId xmlns:a16="http://schemas.microsoft.com/office/drawing/2014/main" id="{61ABFC44-6DA3-094A-DA8A-3257BD5B5D23}"/>
              </a:ext>
            </a:extLst>
          </p:cNvPr>
          <p:cNvGrpSpPr/>
          <p:nvPr/>
        </p:nvGrpSpPr>
        <p:grpSpPr>
          <a:xfrm>
            <a:off x="0" y="2772450"/>
            <a:ext cx="9715446" cy="1783927"/>
            <a:chOff x="-50" y="2772373"/>
            <a:chExt cx="9715446" cy="1783927"/>
          </a:xfrm>
        </p:grpSpPr>
        <p:sp>
          <p:nvSpPr>
            <p:cNvPr id="962" name="Google Shape;1216;p36">
              <a:extLst>
                <a:ext uri="{FF2B5EF4-FFF2-40B4-BE49-F238E27FC236}">
                  <a16:creationId xmlns:a16="http://schemas.microsoft.com/office/drawing/2014/main" id="{1754756A-060F-4737-3DD0-01ED2C75841D}"/>
                </a:ext>
              </a:extLst>
            </p:cNvPr>
            <p:cNvSpPr/>
            <p:nvPr/>
          </p:nvSpPr>
          <p:spPr>
            <a:xfrm>
              <a:off x="-50" y="3494675"/>
              <a:ext cx="9150600" cy="19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1217;p36">
              <a:extLst>
                <a:ext uri="{FF2B5EF4-FFF2-40B4-BE49-F238E27FC236}">
                  <a16:creationId xmlns:a16="http://schemas.microsoft.com/office/drawing/2014/main" id="{A376371F-36B2-34E6-16FA-8CCF9CD9B86F}"/>
                </a:ext>
              </a:extLst>
            </p:cNvPr>
            <p:cNvGrpSpPr/>
            <p:nvPr/>
          </p:nvGrpSpPr>
          <p:grpSpPr>
            <a:xfrm>
              <a:off x="691624" y="2772373"/>
              <a:ext cx="9023772" cy="1783927"/>
              <a:chOff x="691624" y="2772373"/>
              <a:chExt cx="9023772" cy="1783927"/>
            </a:xfrm>
          </p:grpSpPr>
          <p:grpSp>
            <p:nvGrpSpPr>
              <p:cNvPr id="964" name="Google Shape;1218;p36">
                <a:extLst>
                  <a:ext uri="{FF2B5EF4-FFF2-40B4-BE49-F238E27FC236}">
                    <a16:creationId xmlns:a16="http://schemas.microsoft.com/office/drawing/2014/main" id="{A336A88D-FBA2-B2F6-0100-0633C78803F0}"/>
                  </a:ext>
                </a:extLst>
              </p:cNvPr>
              <p:cNvGrpSpPr/>
              <p:nvPr/>
            </p:nvGrpSpPr>
            <p:grpSpPr>
              <a:xfrm>
                <a:off x="3917348" y="3121950"/>
                <a:ext cx="5798047" cy="1422314"/>
                <a:chOff x="261325" y="2162222"/>
                <a:chExt cx="3789821" cy="929678"/>
              </a:xfrm>
            </p:grpSpPr>
            <p:sp>
              <p:nvSpPr>
                <p:cNvPr id="977" name="Google Shape;1219;p36">
                  <a:extLst>
                    <a:ext uri="{FF2B5EF4-FFF2-40B4-BE49-F238E27FC236}">
                      <a16:creationId xmlns:a16="http://schemas.microsoft.com/office/drawing/2014/main" id="{B0A126E8-93FB-364B-BCE8-83FF3BA92037}"/>
                    </a:ext>
                  </a:extLst>
                </p:cNvPr>
                <p:cNvSpPr/>
                <p:nvPr/>
              </p:nvSpPr>
              <p:spPr>
                <a:xfrm>
                  <a:off x="3106893" y="2922306"/>
                  <a:ext cx="95691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4" y="2"/>
                        <a:pt x="60" y="2"/>
                      </a:cubicBezTo>
                      <a:lnTo>
                        <a:pt x="60" y="2"/>
                      </a:lnTo>
                      <a:cubicBezTo>
                        <a:pt x="55" y="2"/>
                        <a:pt x="50" y="1"/>
                        <a:pt x="45" y="1"/>
                      </a:cubicBezTo>
                      <a:close/>
                      <a:moveTo>
                        <a:pt x="60" y="2"/>
                      </a:moveTo>
                      <a:cubicBezTo>
                        <a:pt x="77" y="3"/>
                        <a:pt x="93" y="5"/>
                        <a:pt x="109" y="7"/>
                      </a:cubicBezTo>
                      <a:lnTo>
                        <a:pt x="109" y="7"/>
                      </a:lnTo>
                      <a:cubicBezTo>
                        <a:pt x="93" y="5"/>
                        <a:pt x="77" y="3"/>
                        <a:pt x="60" y="2"/>
                      </a:cubicBezTo>
                      <a:close/>
                      <a:moveTo>
                        <a:pt x="109" y="7"/>
                      </a:moveTo>
                      <a:cubicBezTo>
                        <a:pt x="214" y="22"/>
                        <a:pt x="309" y="65"/>
                        <a:pt x="386" y="128"/>
                      </a:cubicBezTo>
                      <a:lnTo>
                        <a:pt x="386" y="128"/>
                      </a:lnTo>
                      <a:cubicBezTo>
                        <a:pt x="314" y="66"/>
                        <a:pt x="221" y="23"/>
                        <a:pt x="109" y="7"/>
                      </a:cubicBezTo>
                      <a:close/>
                      <a:moveTo>
                        <a:pt x="386" y="128"/>
                      </a:moveTo>
                      <a:lnTo>
                        <a:pt x="386" y="128"/>
                      </a:lnTo>
                      <a:cubicBezTo>
                        <a:pt x="650" y="349"/>
                        <a:pt x="650" y="803"/>
                        <a:pt x="386" y="1025"/>
                      </a:cubicBezTo>
                      <a:lnTo>
                        <a:pt x="386" y="1025"/>
                      </a:lnTo>
                      <a:cubicBezTo>
                        <a:pt x="516" y="921"/>
                        <a:pt x="598" y="760"/>
                        <a:pt x="598" y="576"/>
                      </a:cubicBezTo>
                      <a:cubicBezTo>
                        <a:pt x="598" y="392"/>
                        <a:pt x="516" y="232"/>
                        <a:pt x="386" y="128"/>
                      </a:cubicBezTo>
                      <a:close/>
                      <a:moveTo>
                        <a:pt x="386" y="1025"/>
                      </a:moveTo>
                      <a:cubicBezTo>
                        <a:pt x="309" y="1087"/>
                        <a:pt x="214" y="1130"/>
                        <a:pt x="109" y="1145"/>
                      </a:cubicBezTo>
                      <a:lnTo>
                        <a:pt x="109" y="1145"/>
                      </a:lnTo>
                      <a:cubicBezTo>
                        <a:pt x="221" y="1129"/>
                        <a:pt x="314" y="1086"/>
                        <a:pt x="386" y="1025"/>
                      </a:cubicBezTo>
                      <a:close/>
                      <a:moveTo>
                        <a:pt x="109" y="1145"/>
                      </a:moveTo>
                      <a:lnTo>
                        <a:pt x="109" y="1145"/>
                      </a:lnTo>
                      <a:cubicBezTo>
                        <a:pt x="93" y="1147"/>
                        <a:pt x="77" y="1149"/>
                        <a:pt x="60" y="1150"/>
                      </a:cubicBezTo>
                      <a:lnTo>
                        <a:pt x="60" y="1150"/>
                      </a:lnTo>
                      <a:cubicBezTo>
                        <a:pt x="76" y="1149"/>
                        <a:pt x="93" y="1148"/>
                        <a:pt x="109" y="1145"/>
                      </a:cubicBezTo>
                      <a:close/>
                      <a:moveTo>
                        <a:pt x="60" y="1150"/>
                      </a:moveTo>
                      <a:lnTo>
                        <a:pt x="60" y="1150"/>
                      </a:lnTo>
                      <a:cubicBezTo>
                        <a:pt x="54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50" y="1151"/>
                        <a:pt x="55" y="1151"/>
                        <a:pt x="60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1220;p36">
                  <a:extLst>
                    <a:ext uri="{FF2B5EF4-FFF2-40B4-BE49-F238E27FC236}">
                      <a16:creationId xmlns:a16="http://schemas.microsoft.com/office/drawing/2014/main" id="{5355378F-6CE6-5944-C3FC-0F1A2E42D957}"/>
                    </a:ext>
                  </a:extLst>
                </p:cNvPr>
                <p:cNvSpPr/>
                <p:nvPr/>
              </p:nvSpPr>
              <p:spPr>
                <a:xfrm>
                  <a:off x="3085694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1221;p36">
                  <a:extLst>
                    <a:ext uri="{FF2B5EF4-FFF2-40B4-BE49-F238E27FC236}">
                      <a16:creationId xmlns:a16="http://schemas.microsoft.com/office/drawing/2014/main" id="{6E015B8C-F8B9-0DF7-0DA4-B3C2F009D371}"/>
                    </a:ext>
                  </a:extLst>
                </p:cNvPr>
                <p:cNvSpPr/>
                <p:nvPr/>
              </p:nvSpPr>
              <p:spPr>
                <a:xfrm>
                  <a:off x="2970128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79" y="1098"/>
                        <a:pt x="620" y="1149"/>
                        <a:pt x="759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1222;p36">
                  <a:extLst>
                    <a:ext uri="{FF2B5EF4-FFF2-40B4-BE49-F238E27FC236}">
                      <a16:creationId xmlns:a16="http://schemas.microsoft.com/office/drawing/2014/main" id="{475A32FA-3136-AD02-A0D0-C09F449925DA}"/>
                    </a:ext>
                  </a:extLst>
                </p:cNvPr>
                <p:cNvSpPr/>
                <p:nvPr/>
              </p:nvSpPr>
              <p:spPr>
                <a:xfrm>
                  <a:off x="3077597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4" y="12"/>
                        <a:pt x="598" y="258"/>
                        <a:pt x="598" y="576"/>
                      </a:cubicBezTo>
                      <a:cubicBezTo>
                        <a:pt x="598" y="894"/>
                        <a:pt x="354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65" y="1151"/>
                        <a:pt x="631" y="897"/>
                        <a:pt x="631" y="576"/>
                      </a:cubicBezTo>
                      <a:cubicBezTo>
                        <a:pt x="631" y="255"/>
                        <a:pt x="365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1223;p36">
                  <a:extLst>
                    <a:ext uri="{FF2B5EF4-FFF2-40B4-BE49-F238E27FC236}">
                      <a16:creationId xmlns:a16="http://schemas.microsoft.com/office/drawing/2014/main" id="{C5600608-891A-AEDA-C734-6F5455344A95}"/>
                    </a:ext>
                  </a:extLst>
                </p:cNvPr>
                <p:cNvSpPr/>
                <p:nvPr/>
              </p:nvSpPr>
              <p:spPr>
                <a:xfrm>
                  <a:off x="3473170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1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0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1224;p36">
                  <a:extLst>
                    <a:ext uri="{FF2B5EF4-FFF2-40B4-BE49-F238E27FC236}">
                      <a16:creationId xmlns:a16="http://schemas.microsoft.com/office/drawing/2014/main" id="{6A5F3383-CF01-E30F-343E-7A9AA01479DE}"/>
                    </a:ext>
                  </a:extLst>
                </p:cNvPr>
                <p:cNvSpPr/>
                <p:nvPr/>
              </p:nvSpPr>
              <p:spPr>
                <a:xfrm>
                  <a:off x="3450351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30" y="897"/>
                        <a:pt x="730" y="576"/>
                      </a:cubicBezTo>
                      <a:cubicBezTo>
                        <a:pt x="730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1225;p36">
                  <a:extLst>
                    <a:ext uri="{FF2B5EF4-FFF2-40B4-BE49-F238E27FC236}">
                      <a16:creationId xmlns:a16="http://schemas.microsoft.com/office/drawing/2014/main" id="{054EA056-C4FD-726E-7406-488B562BC348}"/>
                    </a:ext>
                  </a:extLst>
                </p:cNvPr>
                <p:cNvSpPr/>
                <p:nvPr/>
              </p:nvSpPr>
              <p:spPr>
                <a:xfrm>
                  <a:off x="3336405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1226;p36">
                  <a:extLst>
                    <a:ext uri="{FF2B5EF4-FFF2-40B4-BE49-F238E27FC236}">
                      <a16:creationId xmlns:a16="http://schemas.microsoft.com/office/drawing/2014/main" id="{7382992A-3A9E-C464-21D2-41CF2A790B7E}"/>
                    </a:ext>
                  </a:extLst>
                </p:cNvPr>
                <p:cNvSpPr/>
                <p:nvPr/>
              </p:nvSpPr>
              <p:spPr>
                <a:xfrm>
                  <a:off x="3443874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1227;p36">
                  <a:extLst>
                    <a:ext uri="{FF2B5EF4-FFF2-40B4-BE49-F238E27FC236}">
                      <a16:creationId xmlns:a16="http://schemas.microsoft.com/office/drawing/2014/main" id="{3332E7C4-8EA4-1D92-9811-ED9448DA9AE5}"/>
                    </a:ext>
                  </a:extLst>
                </p:cNvPr>
                <p:cNvSpPr/>
                <p:nvPr/>
              </p:nvSpPr>
              <p:spPr>
                <a:xfrm>
                  <a:off x="3079216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3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1228;p36">
                  <a:extLst>
                    <a:ext uri="{FF2B5EF4-FFF2-40B4-BE49-F238E27FC236}">
                      <a16:creationId xmlns:a16="http://schemas.microsoft.com/office/drawing/2014/main" id="{EF27E8B7-5C88-E00D-90B8-EE670A1CB2F5}"/>
                    </a:ext>
                  </a:extLst>
                </p:cNvPr>
                <p:cNvSpPr/>
                <p:nvPr/>
              </p:nvSpPr>
              <p:spPr>
                <a:xfrm>
                  <a:off x="1296706" y="2922306"/>
                  <a:ext cx="9760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2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lnTo>
                        <a:pt x="253" y="50"/>
                      </a:ln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1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lnTo>
                        <a:pt x="336" y="95"/>
                      </a:ln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1229;p36">
                  <a:extLst>
                    <a:ext uri="{FF2B5EF4-FFF2-40B4-BE49-F238E27FC236}">
                      <a16:creationId xmlns:a16="http://schemas.microsoft.com/office/drawing/2014/main" id="{F569B8C9-B643-6178-90BC-0730CDD64921}"/>
                    </a:ext>
                  </a:extLst>
                </p:cNvPr>
                <p:cNvSpPr/>
                <p:nvPr/>
              </p:nvSpPr>
              <p:spPr>
                <a:xfrm>
                  <a:off x="127388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1230;p36">
                  <a:extLst>
                    <a:ext uri="{FF2B5EF4-FFF2-40B4-BE49-F238E27FC236}">
                      <a16:creationId xmlns:a16="http://schemas.microsoft.com/office/drawing/2014/main" id="{B1C046BE-5DE1-8F1A-4F14-17E229715AE6}"/>
                    </a:ext>
                  </a:extLst>
                </p:cNvPr>
                <p:cNvSpPr/>
                <p:nvPr/>
              </p:nvSpPr>
              <p:spPr>
                <a:xfrm>
                  <a:off x="1158322" y="2922453"/>
                  <a:ext cx="19874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149" extrusionOk="0">
                      <a:moveTo>
                        <a:pt x="775" y="0"/>
                      </a:moveTo>
                      <a:cubicBezTo>
                        <a:pt x="266" y="0"/>
                        <a:pt x="1" y="619"/>
                        <a:pt x="365" y="984"/>
                      </a:cubicBezTo>
                      <a:cubicBezTo>
                        <a:pt x="483" y="1098"/>
                        <a:pt x="626" y="1149"/>
                        <a:pt x="766" y="1149"/>
                      </a:cubicBezTo>
                      <a:cubicBezTo>
                        <a:pt x="1064" y="1149"/>
                        <a:pt x="1350" y="921"/>
                        <a:pt x="1350" y="575"/>
                      </a:cubicBezTo>
                      <a:cubicBezTo>
                        <a:pt x="1350" y="254"/>
                        <a:pt x="109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1231;p36">
                  <a:extLst>
                    <a:ext uri="{FF2B5EF4-FFF2-40B4-BE49-F238E27FC236}">
                      <a16:creationId xmlns:a16="http://schemas.microsoft.com/office/drawing/2014/main" id="{6267A491-2828-45CD-95EB-A754AD5EFEE9}"/>
                    </a:ext>
                  </a:extLst>
                </p:cNvPr>
                <p:cNvSpPr/>
                <p:nvPr/>
              </p:nvSpPr>
              <p:spPr>
                <a:xfrm>
                  <a:off x="1267410" y="2922306"/>
                  <a:ext cx="9127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1232;p36">
                  <a:extLst>
                    <a:ext uri="{FF2B5EF4-FFF2-40B4-BE49-F238E27FC236}">
                      <a16:creationId xmlns:a16="http://schemas.microsoft.com/office/drawing/2014/main" id="{A585B1C2-DB3E-5328-CC01-DC7538CFD2CE}"/>
                    </a:ext>
                  </a:extLst>
                </p:cNvPr>
                <p:cNvSpPr/>
                <p:nvPr/>
              </p:nvSpPr>
              <p:spPr>
                <a:xfrm>
                  <a:off x="166136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65" y="1"/>
                      </a:moveTo>
                      <a:cubicBezTo>
                        <a:pt x="58" y="1"/>
                        <a:pt x="51" y="1"/>
                        <a:pt x="45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45" y="1151"/>
                      </a:lnTo>
                      <a:cubicBezTo>
                        <a:pt x="51" y="1151"/>
                        <a:pt x="58" y="1152"/>
                        <a:pt x="65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1233;p36">
                  <a:extLst>
                    <a:ext uri="{FF2B5EF4-FFF2-40B4-BE49-F238E27FC236}">
                      <a16:creationId xmlns:a16="http://schemas.microsoft.com/office/drawing/2014/main" id="{90F142AF-B665-D1B7-FC00-A2B269C2E764}"/>
                    </a:ext>
                  </a:extLst>
                </p:cNvPr>
                <p:cNvSpPr/>
                <p:nvPr/>
              </p:nvSpPr>
              <p:spPr>
                <a:xfrm>
                  <a:off x="1640165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1234;p36">
                  <a:extLst>
                    <a:ext uri="{FF2B5EF4-FFF2-40B4-BE49-F238E27FC236}">
                      <a16:creationId xmlns:a16="http://schemas.microsoft.com/office/drawing/2014/main" id="{CA89FF54-BFC9-AE98-544B-4DD47EF3CB33}"/>
                    </a:ext>
                  </a:extLst>
                </p:cNvPr>
                <p:cNvSpPr/>
                <p:nvPr/>
              </p:nvSpPr>
              <p:spPr>
                <a:xfrm>
                  <a:off x="152459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1235;p36">
                  <a:extLst>
                    <a:ext uri="{FF2B5EF4-FFF2-40B4-BE49-F238E27FC236}">
                      <a16:creationId xmlns:a16="http://schemas.microsoft.com/office/drawing/2014/main" id="{D92699E2-2531-7ECA-780D-28E37F203F2E}"/>
                    </a:ext>
                  </a:extLst>
                </p:cNvPr>
                <p:cNvSpPr/>
                <p:nvPr/>
              </p:nvSpPr>
              <p:spPr>
                <a:xfrm>
                  <a:off x="1632068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76" y="1150"/>
                        <a:pt x="631" y="896"/>
                        <a:pt x="631" y="575"/>
                      </a:cubicBezTo>
                      <a:cubicBezTo>
                        <a:pt x="631" y="254"/>
                        <a:pt x="376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1236;p36">
                  <a:extLst>
                    <a:ext uri="{FF2B5EF4-FFF2-40B4-BE49-F238E27FC236}">
                      <a16:creationId xmlns:a16="http://schemas.microsoft.com/office/drawing/2014/main" id="{D5BC6C8B-B02D-4AE5-DD55-46C7B2209BDC}"/>
                    </a:ext>
                  </a:extLst>
                </p:cNvPr>
                <p:cNvSpPr/>
                <p:nvPr/>
              </p:nvSpPr>
              <p:spPr>
                <a:xfrm>
                  <a:off x="127874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1237;p36">
                  <a:extLst>
                    <a:ext uri="{FF2B5EF4-FFF2-40B4-BE49-F238E27FC236}">
                      <a16:creationId xmlns:a16="http://schemas.microsoft.com/office/drawing/2014/main" id="{8372CE44-52DC-6CAB-BAAD-FFC4F849BBE7}"/>
                    </a:ext>
                  </a:extLst>
                </p:cNvPr>
                <p:cNvSpPr/>
                <p:nvPr/>
              </p:nvSpPr>
              <p:spPr>
                <a:xfrm>
                  <a:off x="1269029" y="2810126"/>
                  <a:ext cx="371283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45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1305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1238;p36">
                  <a:extLst>
                    <a:ext uri="{FF2B5EF4-FFF2-40B4-BE49-F238E27FC236}">
                      <a16:creationId xmlns:a16="http://schemas.microsoft.com/office/drawing/2014/main" id="{A2F4D046-82F0-45FA-FC25-F3B602A90350}"/>
                    </a:ext>
                  </a:extLst>
                </p:cNvPr>
                <p:cNvSpPr/>
                <p:nvPr/>
              </p:nvSpPr>
              <p:spPr>
                <a:xfrm>
                  <a:off x="2918013" y="2857235"/>
                  <a:ext cx="99519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985" extrusionOk="0">
                      <a:moveTo>
                        <a:pt x="554" y="1"/>
                      </a:moveTo>
                      <a:lnTo>
                        <a:pt x="554" y="432"/>
                      </a:lnTo>
                      <a:lnTo>
                        <a:pt x="1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1239;p36">
                  <a:extLst>
                    <a:ext uri="{FF2B5EF4-FFF2-40B4-BE49-F238E27FC236}">
                      <a16:creationId xmlns:a16="http://schemas.microsoft.com/office/drawing/2014/main" id="{E1C4DDF8-A3B2-F2E1-356B-4099AF0B8035}"/>
                    </a:ext>
                  </a:extLst>
                </p:cNvPr>
                <p:cNvSpPr/>
                <p:nvPr/>
              </p:nvSpPr>
              <p:spPr>
                <a:xfrm>
                  <a:off x="1732912" y="2855616"/>
                  <a:ext cx="1266659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" h="996" extrusionOk="0">
                      <a:moveTo>
                        <a:pt x="1" y="1"/>
                      </a:moveTo>
                      <a:lnTo>
                        <a:pt x="1" y="443"/>
                      </a:lnTo>
                      <a:lnTo>
                        <a:pt x="554" y="996"/>
                      </a:lnTo>
                      <a:lnTo>
                        <a:pt x="8051" y="996"/>
                      </a:lnTo>
                      <a:lnTo>
                        <a:pt x="8604" y="443"/>
                      </a:lnTo>
                      <a:lnTo>
                        <a:pt x="86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1240;p36">
                  <a:extLst>
                    <a:ext uri="{FF2B5EF4-FFF2-40B4-BE49-F238E27FC236}">
                      <a16:creationId xmlns:a16="http://schemas.microsoft.com/office/drawing/2014/main" id="{E3657514-A4B4-741B-12ED-0999356DC861}"/>
                    </a:ext>
                  </a:extLst>
                </p:cNvPr>
                <p:cNvSpPr/>
                <p:nvPr/>
              </p:nvSpPr>
              <p:spPr>
                <a:xfrm>
                  <a:off x="1732912" y="2857235"/>
                  <a:ext cx="1283001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278" extrusionOk="0">
                      <a:moveTo>
                        <a:pt x="1" y="1"/>
                      </a:moveTo>
                      <a:lnTo>
                        <a:pt x="1" y="277"/>
                      </a:lnTo>
                      <a:lnTo>
                        <a:pt x="8714" y="277"/>
                      </a:lnTo>
                      <a:lnTo>
                        <a:pt x="8714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1241;p36">
                  <a:extLst>
                    <a:ext uri="{FF2B5EF4-FFF2-40B4-BE49-F238E27FC236}">
                      <a16:creationId xmlns:a16="http://schemas.microsoft.com/office/drawing/2014/main" id="{843F649F-BDF8-11B9-6B76-8CA2CA5D2572}"/>
                    </a:ext>
                  </a:extLst>
                </p:cNvPr>
                <p:cNvSpPr/>
                <p:nvPr/>
              </p:nvSpPr>
              <p:spPr>
                <a:xfrm>
                  <a:off x="1127406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242;p36">
                  <a:extLst>
                    <a:ext uri="{FF2B5EF4-FFF2-40B4-BE49-F238E27FC236}">
                      <a16:creationId xmlns:a16="http://schemas.microsoft.com/office/drawing/2014/main" id="{DF69F67A-52EC-D2B8-76BB-BC1B46C361F0}"/>
                    </a:ext>
                  </a:extLst>
                </p:cNvPr>
                <p:cNvSpPr/>
                <p:nvPr/>
              </p:nvSpPr>
              <p:spPr>
                <a:xfrm>
                  <a:off x="777470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77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243;p36">
                  <a:extLst>
                    <a:ext uri="{FF2B5EF4-FFF2-40B4-BE49-F238E27FC236}">
                      <a16:creationId xmlns:a16="http://schemas.microsoft.com/office/drawing/2014/main" id="{8B5B2C72-3D4E-CBCA-BCFB-7ADE9A2168FC}"/>
                    </a:ext>
                  </a:extLst>
                </p:cNvPr>
                <p:cNvSpPr/>
                <p:nvPr/>
              </p:nvSpPr>
              <p:spPr>
                <a:xfrm>
                  <a:off x="777470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244;p36">
                  <a:extLst>
                    <a:ext uri="{FF2B5EF4-FFF2-40B4-BE49-F238E27FC236}">
                      <a16:creationId xmlns:a16="http://schemas.microsoft.com/office/drawing/2014/main" id="{6225176E-EC57-4B61-EB34-BB342C27164A}"/>
                    </a:ext>
                  </a:extLst>
                </p:cNvPr>
                <p:cNvSpPr/>
                <p:nvPr/>
              </p:nvSpPr>
              <p:spPr>
                <a:xfrm>
                  <a:off x="3930575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245;p36">
                  <a:extLst>
                    <a:ext uri="{FF2B5EF4-FFF2-40B4-BE49-F238E27FC236}">
                      <a16:creationId xmlns:a16="http://schemas.microsoft.com/office/drawing/2014/main" id="{7D7758C6-0B1C-EEBB-F0F2-10ABF62F081D}"/>
                    </a:ext>
                  </a:extLst>
                </p:cNvPr>
                <p:cNvSpPr/>
                <p:nvPr/>
              </p:nvSpPr>
              <p:spPr>
                <a:xfrm>
                  <a:off x="3546485" y="2855616"/>
                  <a:ext cx="384238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610" y="996"/>
                      </a:lnTo>
                      <a:lnTo>
                        <a:pt x="261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246;p36">
                  <a:extLst>
                    <a:ext uri="{FF2B5EF4-FFF2-40B4-BE49-F238E27FC236}">
                      <a16:creationId xmlns:a16="http://schemas.microsoft.com/office/drawing/2014/main" id="{E445ABD9-7461-AE6F-7B41-7BB08237AEE2}"/>
                    </a:ext>
                  </a:extLst>
                </p:cNvPr>
                <p:cNvSpPr/>
                <p:nvPr/>
              </p:nvSpPr>
              <p:spPr>
                <a:xfrm>
                  <a:off x="3548104" y="2857235"/>
                  <a:ext cx="400579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720" y="277"/>
                      </a:lnTo>
                      <a:lnTo>
                        <a:pt x="27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247;p36">
                  <a:extLst>
                    <a:ext uri="{FF2B5EF4-FFF2-40B4-BE49-F238E27FC236}">
                      <a16:creationId xmlns:a16="http://schemas.microsoft.com/office/drawing/2014/main" id="{1E9406B7-BA72-67DA-A9C0-5EA6E5501340}"/>
                    </a:ext>
                  </a:extLst>
                </p:cNvPr>
                <p:cNvSpPr/>
                <p:nvPr/>
              </p:nvSpPr>
              <p:spPr>
                <a:xfrm>
                  <a:off x="839301" y="2857235"/>
                  <a:ext cx="2900921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5" h="598" extrusionOk="0">
                      <a:moveTo>
                        <a:pt x="0" y="1"/>
                      </a:moveTo>
                      <a:lnTo>
                        <a:pt x="0" y="598"/>
                      </a:lnTo>
                      <a:lnTo>
                        <a:pt x="19705" y="598"/>
                      </a:lnTo>
                      <a:lnTo>
                        <a:pt x="19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248;p36">
                  <a:extLst>
                    <a:ext uri="{FF2B5EF4-FFF2-40B4-BE49-F238E27FC236}">
                      <a16:creationId xmlns:a16="http://schemas.microsoft.com/office/drawing/2014/main" id="{835BE3EF-D7EB-2BF6-A8B3-E6200DE3A78B}"/>
                    </a:ext>
                  </a:extLst>
                </p:cNvPr>
                <p:cNvSpPr/>
                <p:nvPr/>
              </p:nvSpPr>
              <p:spPr>
                <a:xfrm>
                  <a:off x="2641391" y="2857235"/>
                  <a:ext cx="9937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85" extrusionOk="0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249;p36">
                  <a:extLst>
                    <a:ext uri="{FF2B5EF4-FFF2-40B4-BE49-F238E27FC236}">
                      <a16:creationId xmlns:a16="http://schemas.microsoft.com/office/drawing/2014/main" id="{CB75D81E-D5D3-EE94-BCD3-F6464C2A3DB5}"/>
                    </a:ext>
                  </a:extLst>
                </p:cNvPr>
                <p:cNvSpPr/>
                <p:nvPr/>
              </p:nvSpPr>
              <p:spPr>
                <a:xfrm>
                  <a:off x="1430232" y="2855616"/>
                  <a:ext cx="1292570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42" y="996"/>
                      </a:lnTo>
                      <a:lnTo>
                        <a:pt x="8227" y="996"/>
                      </a:lnTo>
                      <a:lnTo>
                        <a:pt x="8780" y="443"/>
                      </a:lnTo>
                      <a:lnTo>
                        <a:pt x="878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250;p36">
                  <a:extLst>
                    <a:ext uri="{FF2B5EF4-FFF2-40B4-BE49-F238E27FC236}">
                      <a16:creationId xmlns:a16="http://schemas.microsoft.com/office/drawing/2014/main" id="{436AF60A-856D-9151-E745-4640A5EE82EB}"/>
                    </a:ext>
                  </a:extLst>
                </p:cNvPr>
                <p:cNvSpPr/>
                <p:nvPr/>
              </p:nvSpPr>
              <p:spPr>
                <a:xfrm>
                  <a:off x="1430232" y="2857235"/>
                  <a:ext cx="1310530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8902" y="277"/>
                      </a:lnTo>
                      <a:lnTo>
                        <a:pt x="89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251;p36">
                  <a:extLst>
                    <a:ext uri="{FF2B5EF4-FFF2-40B4-BE49-F238E27FC236}">
                      <a16:creationId xmlns:a16="http://schemas.microsoft.com/office/drawing/2014/main" id="{E6C98A19-45B2-5CD9-4F48-81C0E6A371CF}"/>
                    </a:ext>
                  </a:extLst>
                </p:cNvPr>
                <p:cNvSpPr/>
                <p:nvPr/>
              </p:nvSpPr>
              <p:spPr>
                <a:xfrm>
                  <a:off x="2605470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11" y="89"/>
                      </a:lnTo>
                      <a:cubicBezTo>
                        <a:pt x="133" y="89"/>
                        <a:pt x="145" y="66"/>
                        <a:pt x="156" y="44"/>
                      </a:cubicBezTo>
                      <a:cubicBezTo>
                        <a:pt x="156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252;p36">
                  <a:extLst>
                    <a:ext uri="{FF2B5EF4-FFF2-40B4-BE49-F238E27FC236}">
                      <a16:creationId xmlns:a16="http://schemas.microsoft.com/office/drawing/2014/main" id="{A2D03026-7847-1507-2721-1ED50B4D2E85}"/>
                    </a:ext>
                  </a:extLst>
                </p:cNvPr>
                <p:cNvSpPr/>
                <p:nvPr/>
              </p:nvSpPr>
              <p:spPr>
                <a:xfrm>
                  <a:off x="2602231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33" y="89"/>
                      </a:lnTo>
                      <a:cubicBezTo>
                        <a:pt x="155" y="89"/>
                        <a:pt x="178" y="67"/>
                        <a:pt x="178" y="44"/>
                      </a:cubicBezTo>
                      <a:cubicBezTo>
                        <a:pt x="178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253;p36">
                  <a:extLst>
                    <a:ext uri="{FF2B5EF4-FFF2-40B4-BE49-F238E27FC236}">
                      <a16:creationId xmlns:a16="http://schemas.microsoft.com/office/drawing/2014/main" id="{4C1AD45D-4667-DBD4-D746-7FFE25049555}"/>
                    </a:ext>
                  </a:extLst>
                </p:cNvPr>
                <p:cNvSpPr/>
                <p:nvPr/>
              </p:nvSpPr>
              <p:spPr>
                <a:xfrm>
                  <a:off x="2600612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44" y="89"/>
                      </a:lnTo>
                      <a:cubicBezTo>
                        <a:pt x="166" y="89"/>
                        <a:pt x="178" y="78"/>
                        <a:pt x="189" y="44"/>
                      </a:cubicBezTo>
                      <a:cubicBezTo>
                        <a:pt x="189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254;p36">
                  <a:extLst>
                    <a:ext uri="{FF2B5EF4-FFF2-40B4-BE49-F238E27FC236}">
                      <a16:creationId xmlns:a16="http://schemas.microsoft.com/office/drawing/2014/main" id="{61F4737D-62C4-FD24-D56F-04853E65874F}"/>
                    </a:ext>
                  </a:extLst>
                </p:cNvPr>
                <p:cNvSpPr/>
                <p:nvPr/>
              </p:nvSpPr>
              <p:spPr>
                <a:xfrm>
                  <a:off x="1519741" y="2948510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6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255;p36">
                  <a:extLst>
                    <a:ext uri="{FF2B5EF4-FFF2-40B4-BE49-F238E27FC236}">
                      <a16:creationId xmlns:a16="http://schemas.microsoft.com/office/drawing/2014/main" id="{076EC865-A2D5-F56A-B2A4-423135425FCA}"/>
                    </a:ext>
                  </a:extLst>
                </p:cNvPr>
                <p:cNvSpPr/>
                <p:nvPr/>
              </p:nvSpPr>
              <p:spPr>
                <a:xfrm>
                  <a:off x="1519741" y="2922453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7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256;p36">
                  <a:extLst>
                    <a:ext uri="{FF2B5EF4-FFF2-40B4-BE49-F238E27FC236}">
                      <a16:creationId xmlns:a16="http://schemas.microsoft.com/office/drawing/2014/main" id="{ACF6371A-CEF6-4B34-1CC0-9D6DA59A4A50}"/>
                    </a:ext>
                  </a:extLst>
                </p:cNvPr>
                <p:cNvSpPr/>
                <p:nvPr/>
              </p:nvSpPr>
              <p:spPr>
                <a:xfrm>
                  <a:off x="1519741" y="2896395"/>
                  <a:ext cx="109897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78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257;p36">
                  <a:extLst>
                    <a:ext uri="{FF2B5EF4-FFF2-40B4-BE49-F238E27FC236}">
                      <a16:creationId xmlns:a16="http://schemas.microsoft.com/office/drawing/2014/main" id="{EF5BEDD7-182E-B15F-E203-FED3BE2F433A}"/>
                    </a:ext>
                  </a:extLst>
                </p:cNvPr>
                <p:cNvSpPr/>
                <p:nvPr/>
              </p:nvSpPr>
              <p:spPr>
                <a:xfrm>
                  <a:off x="845779" y="2857235"/>
                  <a:ext cx="97752" cy="145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985" extrusionOk="0">
                      <a:moveTo>
                        <a:pt x="542" y="1"/>
                      </a:moveTo>
                      <a:lnTo>
                        <a:pt x="542" y="432"/>
                      </a:lnTo>
                      <a:lnTo>
                        <a:pt x="1" y="985"/>
                      </a:lnTo>
                      <a:lnTo>
                        <a:pt x="111" y="985"/>
                      </a:lnTo>
                      <a:lnTo>
                        <a:pt x="664" y="43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258;p36">
                  <a:extLst>
                    <a:ext uri="{FF2B5EF4-FFF2-40B4-BE49-F238E27FC236}">
                      <a16:creationId xmlns:a16="http://schemas.microsoft.com/office/drawing/2014/main" id="{8612AA08-B056-182F-5D56-E298399F796A}"/>
                    </a:ext>
                  </a:extLst>
                </p:cNvPr>
                <p:cNvSpPr/>
                <p:nvPr/>
              </p:nvSpPr>
              <p:spPr>
                <a:xfrm>
                  <a:off x="494223" y="2855616"/>
                  <a:ext cx="431494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89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259;p36">
                  <a:extLst>
                    <a:ext uri="{FF2B5EF4-FFF2-40B4-BE49-F238E27FC236}">
                      <a16:creationId xmlns:a16="http://schemas.microsoft.com/office/drawing/2014/main" id="{650C3F8B-FA44-98F7-51A7-178CCC07A541}"/>
                    </a:ext>
                  </a:extLst>
                </p:cNvPr>
                <p:cNvSpPr/>
                <p:nvPr/>
              </p:nvSpPr>
              <p:spPr>
                <a:xfrm>
                  <a:off x="494223" y="2857235"/>
                  <a:ext cx="449308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260;p36">
                  <a:extLst>
                    <a:ext uri="{FF2B5EF4-FFF2-40B4-BE49-F238E27FC236}">
                      <a16:creationId xmlns:a16="http://schemas.microsoft.com/office/drawing/2014/main" id="{7937B32F-AFF9-A2F4-5DCF-0338431B6D89}"/>
                    </a:ext>
                  </a:extLst>
                </p:cNvPr>
                <p:cNvSpPr/>
                <p:nvPr/>
              </p:nvSpPr>
              <p:spPr>
                <a:xfrm>
                  <a:off x="808385" y="2948510"/>
                  <a:ext cx="22819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261;p36">
                  <a:extLst>
                    <a:ext uri="{FF2B5EF4-FFF2-40B4-BE49-F238E27FC236}">
                      <a16:creationId xmlns:a16="http://schemas.microsoft.com/office/drawing/2014/main" id="{C7024E6A-A067-9983-9542-868FD87091A8}"/>
                    </a:ext>
                  </a:extLst>
                </p:cNvPr>
                <p:cNvSpPr/>
                <p:nvPr/>
              </p:nvSpPr>
              <p:spPr>
                <a:xfrm>
                  <a:off x="806766" y="2922453"/>
                  <a:ext cx="24438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22" y="89"/>
                      </a:lnTo>
                      <a:cubicBezTo>
                        <a:pt x="144" y="89"/>
                        <a:pt x="166" y="67"/>
                        <a:pt x="166" y="44"/>
                      </a:cubicBezTo>
                      <a:cubicBezTo>
                        <a:pt x="166" y="22"/>
                        <a:pt x="14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262;p36">
                  <a:extLst>
                    <a:ext uri="{FF2B5EF4-FFF2-40B4-BE49-F238E27FC236}">
                      <a16:creationId xmlns:a16="http://schemas.microsoft.com/office/drawing/2014/main" id="{0EC5688E-BF30-AB44-5279-15C865133F99}"/>
                    </a:ext>
                  </a:extLst>
                </p:cNvPr>
                <p:cNvSpPr/>
                <p:nvPr/>
              </p:nvSpPr>
              <p:spPr>
                <a:xfrm>
                  <a:off x="805147" y="2896395"/>
                  <a:ext cx="26057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78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263;p36">
                  <a:extLst>
                    <a:ext uri="{FF2B5EF4-FFF2-40B4-BE49-F238E27FC236}">
                      <a16:creationId xmlns:a16="http://schemas.microsoft.com/office/drawing/2014/main" id="{F23857C0-3549-DA8E-9B22-913340F7DCBA}"/>
                    </a:ext>
                  </a:extLst>
                </p:cNvPr>
                <p:cNvSpPr/>
                <p:nvPr/>
              </p:nvSpPr>
              <p:spPr>
                <a:xfrm>
                  <a:off x="583731" y="2948510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6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264;p36">
                  <a:extLst>
                    <a:ext uri="{FF2B5EF4-FFF2-40B4-BE49-F238E27FC236}">
                      <a16:creationId xmlns:a16="http://schemas.microsoft.com/office/drawing/2014/main" id="{66E65D4B-10E4-74B1-1AE8-867A3CDB42E8}"/>
                    </a:ext>
                  </a:extLst>
                </p:cNvPr>
                <p:cNvSpPr/>
                <p:nvPr/>
              </p:nvSpPr>
              <p:spPr>
                <a:xfrm>
                  <a:off x="583731" y="2922453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7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265;p36">
                  <a:extLst>
                    <a:ext uri="{FF2B5EF4-FFF2-40B4-BE49-F238E27FC236}">
                      <a16:creationId xmlns:a16="http://schemas.microsoft.com/office/drawing/2014/main" id="{B3A9E751-5832-4E95-00CD-FC07E4D6A294}"/>
                    </a:ext>
                  </a:extLst>
                </p:cNvPr>
                <p:cNvSpPr/>
                <p:nvPr/>
              </p:nvSpPr>
              <p:spPr>
                <a:xfrm>
                  <a:off x="583731" y="2896395"/>
                  <a:ext cx="23775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78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266;p36">
                  <a:extLst>
                    <a:ext uri="{FF2B5EF4-FFF2-40B4-BE49-F238E27FC236}">
                      <a16:creationId xmlns:a16="http://schemas.microsoft.com/office/drawing/2014/main" id="{A077D6E0-6325-2C5B-0A07-B8CA8FAA80CA}"/>
                    </a:ext>
                  </a:extLst>
                </p:cNvPr>
                <p:cNvSpPr/>
                <p:nvPr/>
              </p:nvSpPr>
              <p:spPr>
                <a:xfrm>
                  <a:off x="3647329" y="2852377"/>
                  <a:ext cx="18108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018" extrusionOk="0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267;p36">
                  <a:extLst>
                    <a:ext uri="{FF2B5EF4-FFF2-40B4-BE49-F238E27FC236}">
                      <a16:creationId xmlns:a16="http://schemas.microsoft.com/office/drawing/2014/main" id="{AA449010-49BC-42F7-B903-5B4B4F72BE8B}"/>
                    </a:ext>
                  </a:extLst>
                </p:cNvPr>
                <p:cNvSpPr/>
                <p:nvPr/>
              </p:nvSpPr>
              <p:spPr>
                <a:xfrm>
                  <a:off x="3238800" y="2855616"/>
                  <a:ext cx="408676" cy="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996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776" y="996"/>
                      </a:lnTo>
                      <a:lnTo>
                        <a:pt x="27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268;p36">
                  <a:extLst>
                    <a:ext uri="{FF2B5EF4-FFF2-40B4-BE49-F238E27FC236}">
                      <a16:creationId xmlns:a16="http://schemas.microsoft.com/office/drawing/2014/main" id="{4EC29CD5-860D-E24B-F90E-A7C6A04DCF79}"/>
                    </a:ext>
                  </a:extLst>
                </p:cNvPr>
                <p:cNvSpPr/>
                <p:nvPr/>
              </p:nvSpPr>
              <p:spPr>
                <a:xfrm>
                  <a:off x="3240419" y="2857235"/>
                  <a:ext cx="425017" cy="40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278" extrusionOk="0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886" y="277"/>
                      </a:lnTo>
                      <a:lnTo>
                        <a:pt x="28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269;p36">
                  <a:extLst>
                    <a:ext uri="{FF2B5EF4-FFF2-40B4-BE49-F238E27FC236}">
                      <a16:creationId xmlns:a16="http://schemas.microsoft.com/office/drawing/2014/main" id="{A73D615A-C2F2-2B83-3508-1D3DBCB4D102}"/>
                    </a:ext>
                  </a:extLst>
                </p:cNvPr>
                <p:cNvSpPr/>
                <p:nvPr/>
              </p:nvSpPr>
              <p:spPr>
                <a:xfrm>
                  <a:off x="3585497" y="2948510"/>
                  <a:ext cx="22966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270;p36">
                  <a:extLst>
                    <a:ext uri="{FF2B5EF4-FFF2-40B4-BE49-F238E27FC236}">
                      <a16:creationId xmlns:a16="http://schemas.microsoft.com/office/drawing/2014/main" id="{1FA8D31A-EC07-9F59-D5BE-7452E58F896D}"/>
                    </a:ext>
                  </a:extLst>
                </p:cNvPr>
                <p:cNvSpPr/>
                <p:nvPr/>
              </p:nvSpPr>
              <p:spPr>
                <a:xfrm>
                  <a:off x="3582258" y="2922453"/>
                  <a:ext cx="26205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67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271;p36">
                  <a:extLst>
                    <a:ext uri="{FF2B5EF4-FFF2-40B4-BE49-F238E27FC236}">
                      <a16:creationId xmlns:a16="http://schemas.microsoft.com/office/drawing/2014/main" id="{903F83FE-9C8B-AB05-675E-90CDB8692808}"/>
                    </a:ext>
                  </a:extLst>
                </p:cNvPr>
                <p:cNvSpPr/>
                <p:nvPr/>
              </p:nvSpPr>
              <p:spPr>
                <a:xfrm>
                  <a:off x="3580639" y="2896395"/>
                  <a:ext cx="27824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44" y="89"/>
                      </a:lnTo>
                      <a:cubicBezTo>
                        <a:pt x="166" y="89"/>
                        <a:pt x="188" y="78"/>
                        <a:pt x="188" y="44"/>
                      </a:cubicBezTo>
                      <a:cubicBezTo>
                        <a:pt x="188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272;p36">
                  <a:extLst>
                    <a:ext uri="{FF2B5EF4-FFF2-40B4-BE49-F238E27FC236}">
                      <a16:creationId xmlns:a16="http://schemas.microsoft.com/office/drawing/2014/main" id="{5B58C7A1-A5AA-A072-F7D7-B1F5FE0EA961}"/>
                    </a:ext>
                  </a:extLst>
                </p:cNvPr>
                <p:cNvSpPr/>
                <p:nvPr/>
              </p:nvSpPr>
              <p:spPr>
                <a:xfrm>
                  <a:off x="3326689" y="2948510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6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273;p36">
                  <a:extLst>
                    <a:ext uri="{FF2B5EF4-FFF2-40B4-BE49-F238E27FC236}">
                      <a16:creationId xmlns:a16="http://schemas.microsoft.com/office/drawing/2014/main" id="{C31B5EAB-5D52-B7EA-AA73-A419BBB87B36}"/>
                    </a:ext>
                  </a:extLst>
                </p:cNvPr>
                <p:cNvSpPr/>
                <p:nvPr/>
              </p:nvSpPr>
              <p:spPr>
                <a:xfrm>
                  <a:off x="3326689" y="2922453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7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274;p36">
                  <a:extLst>
                    <a:ext uri="{FF2B5EF4-FFF2-40B4-BE49-F238E27FC236}">
                      <a16:creationId xmlns:a16="http://schemas.microsoft.com/office/drawing/2014/main" id="{E756AB6E-0356-A053-A93E-9D247C0237C3}"/>
                    </a:ext>
                  </a:extLst>
                </p:cNvPr>
                <p:cNvSpPr/>
                <p:nvPr/>
              </p:nvSpPr>
              <p:spPr>
                <a:xfrm>
                  <a:off x="3326689" y="2896395"/>
                  <a:ext cx="270291" cy="13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89" extrusionOk="0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78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275;p36">
                  <a:extLst>
                    <a:ext uri="{FF2B5EF4-FFF2-40B4-BE49-F238E27FC236}">
                      <a16:creationId xmlns:a16="http://schemas.microsoft.com/office/drawing/2014/main" id="{E94B2837-D0D5-8F44-0216-8C696F7A03D2}"/>
                    </a:ext>
                  </a:extLst>
                </p:cNvPr>
                <p:cNvSpPr/>
                <p:nvPr/>
              </p:nvSpPr>
              <p:spPr>
                <a:xfrm>
                  <a:off x="3740076" y="2857235"/>
                  <a:ext cx="171067" cy="8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598" extrusionOk="0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162" y="598"/>
                      </a:lnTo>
                      <a:lnTo>
                        <a:pt x="1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276;p36">
                  <a:extLst>
                    <a:ext uri="{FF2B5EF4-FFF2-40B4-BE49-F238E27FC236}">
                      <a16:creationId xmlns:a16="http://schemas.microsoft.com/office/drawing/2014/main" id="{163F5F95-5B1C-D825-23E4-ED5B49E7C582}"/>
                    </a:ext>
                  </a:extLst>
                </p:cNvPr>
                <p:cNvSpPr/>
                <p:nvPr/>
              </p:nvSpPr>
              <p:spPr>
                <a:xfrm>
                  <a:off x="2717797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1" y="317"/>
                        <a:pt x="731" y="421"/>
                      </a:cubicBezTo>
                      <a:cubicBezTo>
                        <a:pt x="731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60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277;p36">
                  <a:extLst>
                    <a:ext uri="{FF2B5EF4-FFF2-40B4-BE49-F238E27FC236}">
                      <a16:creationId xmlns:a16="http://schemas.microsoft.com/office/drawing/2014/main" id="{2ECDFC14-4925-18AC-8184-983EDBFF9D63}"/>
                    </a:ext>
                  </a:extLst>
                </p:cNvPr>
                <p:cNvSpPr/>
                <p:nvPr/>
              </p:nvSpPr>
              <p:spPr>
                <a:xfrm>
                  <a:off x="2686881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278;p36">
                  <a:extLst>
                    <a:ext uri="{FF2B5EF4-FFF2-40B4-BE49-F238E27FC236}">
                      <a16:creationId xmlns:a16="http://schemas.microsoft.com/office/drawing/2014/main" id="{8733B88B-ECF9-D880-F547-DDCD840ABBA8}"/>
                    </a:ext>
                  </a:extLst>
                </p:cNvPr>
                <p:cNvSpPr/>
                <p:nvPr/>
              </p:nvSpPr>
              <p:spPr>
                <a:xfrm>
                  <a:off x="2767115" y="2982517"/>
                  <a:ext cx="58298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41" extrusionOk="0">
                      <a:moveTo>
                        <a:pt x="217" y="1"/>
                      </a:moveTo>
                      <a:cubicBezTo>
                        <a:pt x="71" y="1"/>
                        <a:pt x="1" y="181"/>
                        <a:pt x="108" y="289"/>
                      </a:cubicBezTo>
                      <a:cubicBezTo>
                        <a:pt x="140" y="325"/>
                        <a:pt x="182" y="341"/>
                        <a:pt x="224" y="341"/>
                      </a:cubicBezTo>
                      <a:cubicBezTo>
                        <a:pt x="310" y="341"/>
                        <a:pt x="396" y="272"/>
                        <a:pt x="396" y="167"/>
                      </a:cubicBezTo>
                      <a:cubicBezTo>
                        <a:pt x="396" y="68"/>
                        <a:pt x="318" y="1"/>
                        <a:pt x="230" y="1"/>
                      </a:cubicBezTo>
                      <a:cubicBezTo>
                        <a:pt x="225" y="1"/>
                        <a:pt x="221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279;p36">
                  <a:extLst>
                    <a:ext uri="{FF2B5EF4-FFF2-40B4-BE49-F238E27FC236}">
                      <a16:creationId xmlns:a16="http://schemas.microsoft.com/office/drawing/2014/main" id="{A84B2292-A9B1-171F-FC50-9430B6BD0C71}"/>
                    </a:ext>
                  </a:extLst>
                </p:cNvPr>
                <p:cNvSpPr/>
                <p:nvPr/>
              </p:nvSpPr>
              <p:spPr>
                <a:xfrm>
                  <a:off x="2823646" y="2922306"/>
                  <a:ext cx="100255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3" y="2"/>
                        <a:pt x="59" y="2"/>
                      </a:cubicBezTo>
                      <a:lnTo>
                        <a:pt x="59" y="2"/>
                      </a:lnTo>
                      <a:cubicBezTo>
                        <a:pt x="54" y="2"/>
                        <a:pt x="49" y="1"/>
                        <a:pt x="45" y="1"/>
                      </a:cubicBezTo>
                      <a:close/>
                      <a:moveTo>
                        <a:pt x="59" y="2"/>
                      </a:moveTo>
                      <a:cubicBezTo>
                        <a:pt x="82" y="3"/>
                        <a:pt x="104" y="6"/>
                        <a:pt x="126" y="10"/>
                      </a:cubicBezTo>
                      <a:lnTo>
                        <a:pt x="126" y="10"/>
                      </a:lnTo>
                      <a:cubicBezTo>
                        <a:pt x="104" y="6"/>
                        <a:pt x="81" y="3"/>
                        <a:pt x="59" y="2"/>
                      </a:cubicBezTo>
                      <a:close/>
                      <a:moveTo>
                        <a:pt x="126" y="10"/>
                      </a:moveTo>
                      <a:cubicBezTo>
                        <a:pt x="186" y="20"/>
                        <a:pt x="242" y="39"/>
                        <a:pt x="295" y="66"/>
                      </a:cubicBezTo>
                      <a:lnTo>
                        <a:pt x="295" y="66"/>
                      </a:lnTo>
                      <a:cubicBezTo>
                        <a:pt x="245" y="40"/>
                        <a:pt x="189" y="20"/>
                        <a:pt x="126" y="10"/>
                      </a:cubicBezTo>
                      <a:close/>
                      <a:moveTo>
                        <a:pt x="295" y="66"/>
                      </a:moveTo>
                      <a:cubicBezTo>
                        <a:pt x="680" y="269"/>
                        <a:pt x="680" y="884"/>
                        <a:pt x="295" y="1086"/>
                      </a:cubicBezTo>
                      <a:lnTo>
                        <a:pt x="295" y="1086"/>
                      </a:lnTo>
                      <a:cubicBezTo>
                        <a:pt x="481" y="992"/>
                        <a:pt x="609" y="802"/>
                        <a:pt x="609" y="576"/>
                      </a:cubicBezTo>
                      <a:cubicBezTo>
                        <a:pt x="609" y="351"/>
                        <a:pt x="481" y="161"/>
                        <a:pt x="295" y="66"/>
                      </a:cubicBezTo>
                      <a:close/>
                      <a:moveTo>
                        <a:pt x="295" y="1086"/>
                      </a:moveTo>
                      <a:lnTo>
                        <a:pt x="295" y="1086"/>
                      </a:lnTo>
                      <a:cubicBezTo>
                        <a:pt x="242" y="1113"/>
                        <a:pt x="186" y="1132"/>
                        <a:pt x="126" y="1143"/>
                      </a:cubicBezTo>
                      <a:lnTo>
                        <a:pt x="126" y="1143"/>
                      </a:lnTo>
                      <a:cubicBezTo>
                        <a:pt x="189" y="1132"/>
                        <a:pt x="245" y="1113"/>
                        <a:pt x="295" y="1086"/>
                      </a:cubicBezTo>
                      <a:close/>
                      <a:moveTo>
                        <a:pt x="126" y="1143"/>
                      </a:moveTo>
                      <a:lnTo>
                        <a:pt x="126" y="1143"/>
                      </a:lnTo>
                      <a:cubicBezTo>
                        <a:pt x="104" y="1146"/>
                        <a:pt x="82" y="1149"/>
                        <a:pt x="59" y="1150"/>
                      </a:cubicBezTo>
                      <a:lnTo>
                        <a:pt x="59" y="1150"/>
                      </a:lnTo>
                      <a:cubicBezTo>
                        <a:pt x="81" y="1149"/>
                        <a:pt x="104" y="1146"/>
                        <a:pt x="126" y="1143"/>
                      </a:cubicBezTo>
                      <a:close/>
                      <a:moveTo>
                        <a:pt x="59" y="1150"/>
                      </a:moveTo>
                      <a:lnTo>
                        <a:pt x="59" y="1150"/>
                      </a:lnTo>
                      <a:cubicBezTo>
                        <a:pt x="53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49" y="1151"/>
                        <a:pt x="54" y="1151"/>
                        <a:pt x="59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280;p36">
                  <a:extLst>
                    <a:ext uri="{FF2B5EF4-FFF2-40B4-BE49-F238E27FC236}">
                      <a16:creationId xmlns:a16="http://schemas.microsoft.com/office/drawing/2014/main" id="{81D5707F-C2BE-5C5B-3EA6-33AA44323F45}"/>
                    </a:ext>
                  </a:extLst>
                </p:cNvPr>
                <p:cNvSpPr/>
                <p:nvPr/>
              </p:nvSpPr>
              <p:spPr>
                <a:xfrm>
                  <a:off x="2802447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281;p36">
                  <a:extLst>
                    <a:ext uri="{FF2B5EF4-FFF2-40B4-BE49-F238E27FC236}">
                      <a16:creationId xmlns:a16="http://schemas.microsoft.com/office/drawing/2014/main" id="{F88A4EC7-A425-6524-823D-7DF02D25F0D9}"/>
                    </a:ext>
                  </a:extLst>
                </p:cNvPr>
                <p:cNvSpPr/>
                <p:nvPr/>
              </p:nvSpPr>
              <p:spPr>
                <a:xfrm>
                  <a:off x="2794350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282;p36">
                  <a:extLst>
                    <a:ext uri="{FF2B5EF4-FFF2-40B4-BE49-F238E27FC236}">
                      <a16:creationId xmlns:a16="http://schemas.microsoft.com/office/drawing/2014/main" id="{2B65245B-8258-81FC-4742-717749BBE624}"/>
                    </a:ext>
                  </a:extLst>
                </p:cNvPr>
                <p:cNvSpPr/>
                <p:nvPr/>
              </p:nvSpPr>
              <p:spPr>
                <a:xfrm>
                  <a:off x="2719416" y="2945124"/>
                  <a:ext cx="83178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65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283;p36">
                  <a:extLst>
                    <a:ext uri="{FF2B5EF4-FFF2-40B4-BE49-F238E27FC236}">
                      <a16:creationId xmlns:a16="http://schemas.microsoft.com/office/drawing/2014/main" id="{735EBE13-E150-E61C-8257-1FE62370FF37}"/>
                    </a:ext>
                  </a:extLst>
                </p:cNvPr>
                <p:cNvSpPr/>
                <p:nvPr/>
              </p:nvSpPr>
              <p:spPr>
                <a:xfrm>
                  <a:off x="2802447" y="2980898"/>
                  <a:ext cx="39896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345" extrusionOk="0">
                      <a:moveTo>
                        <a:pt x="43" y="0"/>
                      </a:moveTo>
                      <a:cubicBezTo>
                        <a:pt x="37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7" y="345"/>
                        <a:pt x="43" y="345"/>
                      </a:cubicBezTo>
                      <a:cubicBezTo>
                        <a:pt x="270" y="345"/>
                        <a:pt x="270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284;p36">
                  <a:extLst>
                    <a:ext uri="{FF2B5EF4-FFF2-40B4-BE49-F238E27FC236}">
                      <a16:creationId xmlns:a16="http://schemas.microsoft.com/office/drawing/2014/main" id="{37449B6D-EA91-C7B5-68DA-62585015EF85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49" y="795"/>
                        <a:pt x="452" y="833"/>
                        <a:pt x="555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285;p36">
                  <a:extLst>
                    <a:ext uri="{FF2B5EF4-FFF2-40B4-BE49-F238E27FC236}">
                      <a16:creationId xmlns:a16="http://schemas.microsoft.com/office/drawing/2014/main" id="{399E0B79-35AA-B4C9-9557-B79AF21787E9}"/>
                    </a:ext>
                  </a:extLst>
                </p:cNvPr>
                <p:cNvSpPr/>
                <p:nvPr/>
              </p:nvSpPr>
              <p:spPr>
                <a:xfrm>
                  <a:off x="3053159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8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57" y="196"/>
                        <a:pt x="658" y="160"/>
                        <a:pt x="758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286;p36">
                  <a:extLst>
                    <a:ext uri="{FF2B5EF4-FFF2-40B4-BE49-F238E27FC236}">
                      <a16:creationId xmlns:a16="http://schemas.microsoft.com/office/drawing/2014/main" id="{144B7960-B5C3-B1A1-BAF2-9792130C772D}"/>
                    </a:ext>
                  </a:extLst>
                </p:cNvPr>
                <p:cNvSpPr/>
                <p:nvPr/>
              </p:nvSpPr>
              <p:spPr>
                <a:xfrm>
                  <a:off x="3131331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409" y="74"/>
                        <a:pt x="342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287;p36">
                  <a:extLst>
                    <a:ext uri="{FF2B5EF4-FFF2-40B4-BE49-F238E27FC236}">
                      <a16:creationId xmlns:a16="http://schemas.microsoft.com/office/drawing/2014/main" id="{0B268169-8340-728A-83DA-5185208D16FA}"/>
                    </a:ext>
                  </a:extLst>
                </p:cNvPr>
                <p:cNvSpPr/>
                <p:nvPr/>
              </p:nvSpPr>
              <p:spPr>
                <a:xfrm>
                  <a:off x="3189924" y="2922306"/>
                  <a:ext cx="107616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2" extrusionOk="0">
                      <a:moveTo>
                        <a:pt x="54" y="1"/>
                      </a:moveTo>
                      <a:cubicBezTo>
                        <a:pt x="47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7" y="1152"/>
                        <a:pt x="54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288;p36">
                  <a:extLst>
                    <a:ext uri="{FF2B5EF4-FFF2-40B4-BE49-F238E27FC236}">
                      <a16:creationId xmlns:a16="http://schemas.microsoft.com/office/drawing/2014/main" id="{09590C92-AF9D-E163-36C0-C6A32BAEDD24}"/>
                    </a:ext>
                  </a:extLst>
                </p:cNvPr>
                <p:cNvSpPr/>
                <p:nvPr/>
              </p:nvSpPr>
              <p:spPr>
                <a:xfrm>
                  <a:off x="3168724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1" y="0"/>
                      </a:moveTo>
                      <a:cubicBezTo>
                        <a:pt x="719" y="33"/>
                        <a:pt x="719" y="1117"/>
                        <a:pt x="1" y="1150"/>
                      </a:cubicBezTo>
                      <a:lnTo>
                        <a:pt x="144" y="1150"/>
                      </a:lnTo>
                      <a:cubicBezTo>
                        <a:pt x="454" y="1150"/>
                        <a:pt x="719" y="896"/>
                        <a:pt x="719" y="575"/>
                      </a:cubicBezTo>
                      <a:cubicBezTo>
                        <a:pt x="719" y="254"/>
                        <a:pt x="454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289;p36">
                  <a:extLst>
                    <a:ext uri="{FF2B5EF4-FFF2-40B4-BE49-F238E27FC236}">
                      <a16:creationId xmlns:a16="http://schemas.microsoft.com/office/drawing/2014/main" id="{B3F45DE9-D2C5-41D6-D97B-291CAFA6FFBD}"/>
                    </a:ext>
                  </a:extLst>
                </p:cNvPr>
                <p:cNvSpPr/>
                <p:nvPr/>
              </p:nvSpPr>
              <p:spPr>
                <a:xfrm>
                  <a:off x="3160627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290;p36">
                  <a:extLst>
                    <a:ext uri="{FF2B5EF4-FFF2-40B4-BE49-F238E27FC236}">
                      <a16:creationId xmlns:a16="http://schemas.microsoft.com/office/drawing/2014/main" id="{23ED6348-C3ED-A76A-977E-83EFC011AA69}"/>
                    </a:ext>
                  </a:extLst>
                </p:cNvPr>
                <p:cNvSpPr/>
                <p:nvPr/>
              </p:nvSpPr>
              <p:spPr>
                <a:xfrm>
                  <a:off x="3084074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291;p36">
                  <a:extLst>
                    <a:ext uri="{FF2B5EF4-FFF2-40B4-BE49-F238E27FC236}">
                      <a16:creationId xmlns:a16="http://schemas.microsoft.com/office/drawing/2014/main" id="{9BD173DE-B368-95EB-8869-93019D8345FA}"/>
                    </a:ext>
                  </a:extLst>
                </p:cNvPr>
                <p:cNvSpPr/>
                <p:nvPr/>
              </p:nvSpPr>
              <p:spPr>
                <a:xfrm>
                  <a:off x="3168724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43" y="0"/>
                      </a:moveTo>
                      <a:cubicBezTo>
                        <a:pt x="36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6" y="345"/>
                        <a:pt x="43" y="345"/>
                      </a:cubicBezTo>
                      <a:cubicBezTo>
                        <a:pt x="259" y="345"/>
                        <a:pt x="259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292;p36">
                  <a:extLst>
                    <a:ext uri="{FF2B5EF4-FFF2-40B4-BE49-F238E27FC236}">
                      <a16:creationId xmlns:a16="http://schemas.microsoft.com/office/drawing/2014/main" id="{A6D281ED-ECF7-EEAD-15AD-85026608948E}"/>
                    </a:ext>
                  </a:extLst>
                </p:cNvPr>
                <p:cNvSpPr/>
                <p:nvPr/>
              </p:nvSpPr>
              <p:spPr>
                <a:xfrm>
                  <a:off x="2807305" y="2810126"/>
                  <a:ext cx="373049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1438" extrusionOk="0">
                      <a:moveTo>
                        <a:pt x="1273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3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39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84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293;p36">
                  <a:extLst>
                    <a:ext uri="{FF2B5EF4-FFF2-40B4-BE49-F238E27FC236}">
                      <a16:creationId xmlns:a16="http://schemas.microsoft.com/office/drawing/2014/main" id="{CAF7C6EE-E05D-7AEB-4DC2-1D7C500223E9}"/>
                    </a:ext>
                  </a:extLst>
                </p:cNvPr>
                <p:cNvSpPr/>
                <p:nvPr/>
              </p:nvSpPr>
              <p:spPr>
                <a:xfrm>
                  <a:off x="279596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294;p36">
                  <a:extLst>
                    <a:ext uri="{FF2B5EF4-FFF2-40B4-BE49-F238E27FC236}">
                      <a16:creationId xmlns:a16="http://schemas.microsoft.com/office/drawing/2014/main" id="{5C5293D0-9CBC-3017-AA55-C265C70122F2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55" y="709"/>
                      </a:cubicBezTo>
                      <a:cubicBezTo>
                        <a:pt x="341" y="795"/>
                        <a:pt x="447" y="833"/>
                        <a:pt x="551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295;p36">
                  <a:extLst>
                    <a:ext uri="{FF2B5EF4-FFF2-40B4-BE49-F238E27FC236}">
                      <a16:creationId xmlns:a16="http://schemas.microsoft.com/office/drawing/2014/main" id="{20D99946-3A2C-7B1F-EF42-7BC6779DA46A}"/>
                    </a:ext>
                  </a:extLst>
                </p:cNvPr>
                <p:cNvSpPr/>
                <p:nvPr/>
              </p:nvSpPr>
              <p:spPr>
                <a:xfrm>
                  <a:off x="876694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54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65" y="277"/>
                      </a:cubicBezTo>
                      <a:cubicBezTo>
                        <a:pt x="549" y="196"/>
                        <a:pt x="653" y="160"/>
                        <a:pt x="754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296;p36">
                  <a:extLst>
                    <a:ext uri="{FF2B5EF4-FFF2-40B4-BE49-F238E27FC236}">
                      <a16:creationId xmlns:a16="http://schemas.microsoft.com/office/drawing/2014/main" id="{DCDD8919-C742-B146-F087-D3B7A3BF4531}"/>
                    </a:ext>
                  </a:extLst>
                </p:cNvPr>
                <p:cNvSpPr/>
                <p:nvPr/>
              </p:nvSpPr>
              <p:spPr>
                <a:xfrm>
                  <a:off x="954867" y="2982517"/>
                  <a:ext cx="60359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341" extrusionOk="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399" y="74"/>
                        <a:pt x="34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297;p36">
                  <a:extLst>
                    <a:ext uri="{FF2B5EF4-FFF2-40B4-BE49-F238E27FC236}">
                      <a16:creationId xmlns:a16="http://schemas.microsoft.com/office/drawing/2014/main" id="{6DC43CFD-9DE4-6FFB-7A45-F25AA38FBFE4}"/>
                    </a:ext>
                  </a:extLst>
                </p:cNvPr>
                <p:cNvSpPr/>
                <p:nvPr/>
              </p:nvSpPr>
              <p:spPr>
                <a:xfrm>
                  <a:off x="1013459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54" y="1"/>
                      </a:moveTo>
                      <a:cubicBezTo>
                        <a:pt x="48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19" y="34"/>
                        <a:pt x="719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8" y="1152"/>
                        <a:pt x="54" y="1152"/>
                      </a:cubicBezTo>
                      <a:cubicBezTo>
                        <a:pt x="376" y="1152"/>
                        <a:pt x="631" y="901"/>
                        <a:pt x="631" y="576"/>
                      </a:cubicBezTo>
                      <a:cubicBezTo>
                        <a:pt x="631" y="251"/>
                        <a:pt x="376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298;p36">
                  <a:extLst>
                    <a:ext uri="{FF2B5EF4-FFF2-40B4-BE49-F238E27FC236}">
                      <a16:creationId xmlns:a16="http://schemas.microsoft.com/office/drawing/2014/main" id="{3BEF5C28-B486-0169-A064-F41C8DC786FE}"/>
                    </a:ext>
                  </a:extLst>
                </p:cNvPr>
                <p:cNvSpPr/>
                <p:nvPr/>
              </p:nvSpPr>
              <p:spPr>
                <a:xfrm>
                  <a:off x="990641" y="2922453"/>
                  <a:ext cx="107616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1151" extrusionOk="0">
                      <a:moveTo>
                        <a:pt x="1" y="0"/>
                      </a:moveTo>
                      <a:cubicBezTo>
                        <a:pt x="730" y="33"/>
                        <a:pt x="730" y="1117"/>
                        <a:pt x="1" y="1150"/>
                      </a:cubicBezTo>
                      <a:lnTo>
                        <a:pt x="155" y="1150"/>
                      </a:lnTo>
                      <a:cubicBezTo>
                        <a:pt x="465" y="1150"/>
                        <a:pt x="719" y="896"/>
                        <a:pt x="719" y="575"/>
                      </a:cubicBezTo>
                      <a:cubicBezTo>
                        <a:pt x="719" y="254"/>
                        <a:pt x="465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299;p36">
                  <a:extLst>
                    <a:ext uri="{FF2B5EF4-FFF2-40B4-BE49-F238E27FC236}">
                      <a16:creationId xmlns:a16="http://schemas.microsoft.com/office/drawing/2014/main" id="{74FE3344-1175-6515-508B-FB85BCA820B1}"/>
                    </a:ext>
                  </a:extLst>
                </p:cNvPr>
                <p:cNvSpPr/>
                <p:nvPr/>
              </p:nvSpPr>
              <p:spPr>
                <a:xfrm>
                  <a:off x="984163" y="2922453"/>
                  <a:ext cx="105997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1" extrusionOk="0">
                      <a:moveTo>
                        <a:pt x="0" y="0"/>
                      </a:moveTo>
                      <a:cubicBezTo>
                        <a:pt x="719" y="33"/>
                        <a:pt x="719" y="1117"/>
                        <a:pt x="0" y="1150"/>
                      </a:cubicBezTo>
                      <a:lnTo>
                        <a:pt x="45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300;p36">
                  <a:extLst>
                    <a:ext uri="{FF2B5EF4-FFF2-40B4-BE49-F238E27FC236}">
                      <a16:creationId xmlns:a16="http://schemas.microsoft.com/office/drawing/2014/main" id="{F3612167-3D7B-D87E-0A00-8AE2D6641757}"/>
                    </a:ext>
                  </a:extLst>
                </p:cNvPr>
                <p:cNvSpPr/>
                <p:nvPr/>
              </p:nvSpPr>
              <p:spPr>
                <a:xfrm>
                  <a:off x="907610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301;p36">
                  <a:extLst>
                    <a:ext uri="{FF2B5EF4-FFF2-40B4-BE49-F238E27FC236}">
                      <a16:creationId xmlns:a16="http://schemas.microsoft.com/office/drawing/2014/main" id="{A8BDED0F-8574-C6F0-DEE5-BC4B8B40E76C}"/>
                    </a:ext>
                  </a:extLst>
                </p:cNvPr>
                <p:cNvSpPr/>
                <p:nvPr/>
              </p:nvSpPr>
              <p:spPr>
                <a:xfrm>
                  <a:off x="992260" y="2981045"/>
                  <a:ext cx="34302" cy="50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4" extrusionOk="0">
                      <a:moveTo>
                        <a:pt x="23" y="0"/>
                      </a:moveTo>
                      <a:lnTo>
                        <a:pt x="23" y="11"/>
                      </a:lnTo>
                      <a:lnTo>
                        <a:pt x="1" y="11"/>
                      </a:lnTo>
                      <a:cubicBezTo>
                        <a:pt x="211" y="22"/>
                        <a:pt x="211" y="321"/>
                        <a:pt x="1" y="343"/>
                      </a:cubicBezTo>
                      <a:lnTo>
                        <a:pt x="23" y="343"/>
                      </a:lnTo>
                      <a:cubicBezTo>
                        <a:pt x="233" y="321"/>
                        <a:pt x="233" y="22"/>
                        <a:pt x="23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302;p36">
                  <a:extLst>
                    <a:ext uri="{FF2B5EF4-FFF2-40B4-BE49-F238E27FC236}">
                      <a16:creationId xmlns:a16="http://schemas.microsoft.com/office/drawing/2014/main" id="{03D262FA-028F-B034-698E-07485BE66EB2}"/>
                    </a:ext>
                  </a:extLst>
                </p:cNvPr>
                <p:cNvSpPr/>
                <p:nvPr/>
              </p:nvSpPr>
              <p:spPr>
                <a:xfrm>
                  <a:off x="1272268" y="2945124"/>
                  <a:ext cx="143390" cy="122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34" extrusionOk="0">
                      <a:moveTo>
                        <a:pt x="559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43" y="300"/>
                      </a:cubicBezTo>
                      <a:cubicBezTo>
                        <a:pt x="475" y="264"/>
                        <a:pt x="517" y="247"/>
                        <a:pt x="559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59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303;p36">
                  <a:extLst>
                    <a:ext uri="{FF2B5EF4-FFF2-40B4-BE49-F238E27FC236}">
                      <a16:creationId xmlns:a16="http://schemas.microsoft.com/office/drawing/2014/main" id="{FCEBC305-FB04-350F-396F-495809462408}"/>
                    </a:ext>
                  </a:extLst>
                </p:cNvPr>
                <p:cNvSpPr/>
                <p:nvPr/>
              </p:nvSpPr>
              <p:spPr>
                <a:xfrm>
                  <a:off x="1241352" y="2922453"/>
                  <a:ext cx="197124" cy="16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149" extrusionOk="0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2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304;p36">
                  <a:extLst>
                    <a:ext uri="{FF2B5EF4-FFF2-40B4-BE49-F238E27FC236}">
                      <a16:creationId xmlns:a16="http://schemas.microsoft.com/office/drawing/2014/main" id="{347205B2-2FD0-D353-D2E4-5D5A1AFB9CD1}"/>
                    </a:ext>
                  </a:extLst>
                </p:cNvPr>
                <p:cNvSpPr/>
                <p:nvPr/>
              </p:nvSpPr>
              <p:spPr>
                <a:xfrm>
                  <a:off x="1321144" y="2982517"/>
                  <a:ext cx="58740" cy="5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41" extrusionOk="0">
                      <a:moveTo>
                        <a:pt x="249" y="0"/>
                      </a:moveTo>
                      <a:cubicBezTo>
                        <a:pt x="244" y="0"/>
                        <a:pt x="238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0" y="341"/>
                        <a:pt x="231" y="341"/>
                      </a:cubicBezTo>
                      <a:cubicBezTo>
                        <a:pt x="318" y="341"/>
                        <a:pt x="398" y="272"/>
                        <a:pt x="398" y="167"/>
                      </a:cubicBezTo>
                      <a:cubicBezTo>
                        <a:pt x="398" y="74"/>
                        <a:pt x="331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305;p36">
                  <a:extLst>
                    <a:ext uri="{FF2B5EF4-FFF2-40B4-BE49-F238E27FC236}">
                      <a16:creationId xmlns:a16="http://schemas.microsoft.com/office/drawing/2014/main" id="{72082AC2-7D5F-C7C8-D720-AB4EAC767F94}"/>
                    </a:ext>
                  </a:extLst>
                </p:cNvPr>
                <p:cNvSpPr/>
                <p:nvPr/>
              </p:nvSpPr>
              <p:spPr>
                <a:xfrm>
                  <a:off x="1378117" y="2922453"/>
                  <a:ext cx="112474" cy="169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1151" extrusionOk="0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45" y="1150"/>
                      </a:lnTo>
                      <a:cubicBezTo>
                        <a:pt x="763" y="1117"/>
                        <a:pt x="763" y="33"/>
                        <a:pt x="45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306;p36">
                  <a:extLst>
                    <a:ext uri="{FF2B5EF4-FFF2-40B4-BE49-F238E27FC236}">
                      <a16:creationId xmlns:a16="http://schemas.microsoft.com/office/drawing/2014/main" id="{BB403FFF-2896-DDDC-54B4-0F5597969256}"/>
                    </a:ext>
                  </a:extLst>
                </p:cNvPr>
                <p:cNvSpPr/>
                <p:nvPr/>
              </p:nvSpPr>
              <p:spPr>
                <a:xfrm>
                  <a:off x="1356918" y="2922306"/>
                  <a:ext cx="105997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86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307;p36">
                  <a:extLst>
                    <a:ext uri="{FF2B5EF4-FFF2-40B4-BE49-F238E27FC236}">
                      <a16:creationId xmlns:a16="http://schemas.microsoft.com/office/drawing/2014/main" id="{33C329CE-A971-B60E-BBDA-DB1ED04FCCE5}"/>
                    </a:ext>
                  </a:extLst>
                </p:cNvPr>
                <p:cNvSpPr/>
                <p:nvPr/>
              </p:nvSpPr>
              <p:spPr>
                <a:xfrm>
                  <a:off x="1348821" y="2922306"/>
                  <a:ext cx="92894" cy="1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152" extrusionOk="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8" y="258"/>
                        <a:pt x="608" y="576"/>
                      </a:cubicBezTo>
                      <a:cubicBezTo>
                        <a:pt x="608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308;p36">
                  <a:extLst>
                    <a:ext uri="{FF2B5EF4-FFF2-40B4-BE49-F238E27FC236}">
                      <a16:creationId xmlns:a16="http://schemas.microsoft.com/office/drawing/2014/main" id="{C0E49E0A-5848-720C-078C-96D183D98E3E}"/>
                    </a:ext>
                  </a:extLst>
                </p:cNvPr>
                <p:cNvSpPr/>
                <p:nvPr/>
              </p:nvSpPr>
              <p:spPr>
                <a:xfrm>
                  <a:off x="1273887" y="2945124"/>
                  <a:ext cx="84797" cy="122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831" extrusionOk="0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4" y="819"/>
                        <a:pt x="178" y="642"/>
                        <a:pt x="178" y="421"/>
                      </a:cubicBezTo>
                      <a:cubicBezTo>
                        <a:pt x="178" y="200"/>
                        <a:pt x="354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309;p36">
                  <a:extLst>
                    <a:ext uri="{FF2B5EF4-FFF2-40B4-BE49-F238E27FC236}">
                      <a16:creationId xmlns:a16="http://schemas.microsoft.com/office/drawing/2014/main" id="{495060BD-0999-C72A-F5BB-E051DC338545}"/>
                    </a:ext>
                  </a:extLst>
                </p:cNvPr>
                <p:cNvSpPr/>
                <p:nvPr/>
              </p:nvSpPr>
              <p:spPr>
                <a:xfrm>
                  <a:off x="1358537" y="2980898"/>
                  <a:ext cx="38277" cy="5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345" extrusionOk="0">
                      <a:moveTo>
                        <a:pt x="32" y="0"/>
                      </a:moveTo>
                      <a:cubicBezTo>
                        <a:pt x="26" y="0"/>
                        <a:pt x="19" y="1"/>
                        <a:pt x="12" y="1"/>
                      </a:cubicBezTo>
                      <a:lnTo>
                        <a:pt x="12" y="12"/>
                      </a:lnTo>
                      <a:lnTo>
                        <a:pt x="1" y="12"/>
                      </a:lnTo>
                      <a:cubicBezTo>
                        <a:pt x="200" y="23"/>
                        <a:pt x="200" y="322"/>
                        <a:pt x="1" y="344"/>
                      </a:cubicBezTo>
                      <a:lnTo>
                        <a:pt x="12" y="344"/>
                      </a:lnTo>
                      <a:cubicBezTo>
                        <a:pt x="19" y="345"/>
                        <a:pt x="26" y="345"/>
                        <a:pt x="32" y="345"/>
                      </a:cubicBezTo>
                      <a:cubicBezTo>
                        <a:pt x="259" y="345"/>
                        <a:pt x="259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310;p36">
                  <a:extLst>
                    <a:ext uri="{FF2B5EF4-FFF2-40B4-BE49-F238E27FC236}">
                      <a16:creationId xmlns:a16="http://schemas.microsoft.com/office/drawing/2014/main" id="{F764A3C0-4B50-DC52-5BD0-2A9628C77037}"/>
                    </a:ext>
                  </a:extLst>
                </p:cNvPr>
                <p:cNvSpPr/>
                <p:nvPr/>
              </p:nvSpPr>
              <p:spPr>
                <a:xfrm>
                  <a:off x="995499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82" y="575"/>
                      </a:moveTo>
                      <a:lnTo>
                        <a:pt x="2257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311;p36">
                  <a:extLst>
                    <a:ext uri="{FF2B5EF4-FFF2-40B4-BE49-F238E27FC236}">
                      <a16:creationId xmlns:a16="http://schemas.microsoft.com/office/drawing/2014/main" id="{17556DAE-7D10-400A-1D9B-83577F7EA3A5}"/>
                    </a:ext>
                  </a:extLst>
                </p:cNvPr>
                <p:cNvSpPr/>
                <p:nvPr/>
              </p:nvSpPr>
              <p:spPr>
                <a:xfrm>
                  <a:off x="985783" y="2810126"/>
                  <a:ext cx="372902" cy="21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438" extrusionOk="0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56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312;p36">
                  <a:extLst>
                    <a:ext uri="{FF2B5EF4-FFF2-40B4-BE49-F238E27FC236}">
                      <a16:creationId xmlns:a16="http://schemas.microsoft.com/office/drawing/2014/main" id="{181D2A72-9A72-322C-2AC9-AC07A43D4246}"/>
                    </a:ext>
                  </a:extLst>
                </p:cNvPr>
                <p:cNvSpPr/>
                <p:nvPr/>
              </p:nvSpPr>
              <p:spPr>
                <a:xfrm>
                  <a:off x="3199640" y="2162222"/>
                  <a:ext cx="835312" cy="69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4" h="4722" extrusionOk="0">
                      <a:moveTo>
                        <a:pt x="1" y="0"/>
                      </a:moveTo>
                      <a:lnTo>
                        <a:pt x="1" y="4722"/>
                      </a:lnTo>
                      <a:lnTo>
                        <a:pt x="4977" y="4722"/>
                      </a:lnTo>
                      <a:cubicBezTo>
                        <a:pt x="5364" y="4722"/>
                        <a:pt x="5673" y="4412"/>
                        <a:pt x="5673" y="4025"/>
                      </a:cubicBezTo>
                      <a:lnTo>
                        <a:pt x="5673" y="697"/>
                      </a:lnTo>
                      <a:cubicBezTo>
                        <a:pt x="5673" y="310"/>
                        <a:pt x="5364" y="0"/>
                        <a:pt x="49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313;p36">
                  <a:extLst>
                    <a:ext uri="{FF2B5EF4-FFF2-40B4-BE49-F238E27FC236}">
                      <a16:creationId xmlns:a16="http://schemas.microsoft.com/office/drawing/2014/main" id="{37414362-FB4C-6E05-1588-E449FAABD1E0}"/>
                    </a:ext>
                  </a:extLst>
                </p:cNvPr>
                <p:cNvSpPr/>
                <p:nvPr/>
              </p:nvSpPr>
              <p:spPr>
                <a:xfrm>
                  <a:off x="1091632" y="2162222"/>
                  <a:ext cx="2627538" cy="3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8" h="222" extrusionOk="0">
                      <a:moveTo>
                        <a:pt x="2145" y="0"/>
                      </a:moveTo>
                      <a:cubicBezTo>
                        <a:pt x="1427" y="0"/>
                        <a:pt x="708" y="78"/>
                        <a:pt x="0" y="221"/>
                      </a:cubicBezTo>
                      <a:lnTo>
                        <a:pt x="17847" y="221"/>
                      </a:lnTo>
                      <a:cubicBezTo>
                        <a:pt x="17714" y="89"/>
                        <a:pt x="17526" y="0"/>
                        <a:pt x="17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314;p36">
                  <a:extLst>
                    <a:ext uri="{FF2B5EF4-FFF2-40B4-BE49-F238E27FC236}">
                      <a16:creationId xmlns:a16="http://schemas.microsoft.com/office/drawing/2014/main" id="{E57D95EC-04BD-EE11-63CE-4778D416AC6F}"/>
                    </a:ext>
                  </a:extLst>
                </p:cNvPr>
                <p:cNvSpPr/>
                <p:nvPr/>
              </p:nvSpPr>
              <p:spPr>
                <a:xfrm>
                  <a:off x="261325" y="2194757"/>
                  <a:ext cx="3483902" cy="661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4490" extrusionOk="0">
                      <a:moveTo>
                        <a:pt x="5640" y="0"/>
                      </a:moveTo>
                      <a:cubicBezTo>
                        <a:pt x="5331" y="67"/>
                        <a:pt x="5021" y="155"/>
                        <a:pt x="4711" y="244"/>
                      </a:cubicBezTo>
                      <a:cubicBezTo>
                        <a:pt x="4634" y="266"/>
                        <a:pt x="4645" y="376"/>
                        <a:pt x="4722" y="387"/>
                      </a:cubicBezTo>
                      <a:lnTo>
                        <a:pt x="4733" y="387"/>
                      </a:lnTo>
                      <a:cubicBezTo>
                        <a:pt x="5784" y="376"/>
                        <a:pt x="6834" y="321"/>
                        <a:pt x="7874" y="244"/>
                      </a:cubicBezTo>
                      <a:cubicBezTo>
                        <a:pt x="7882" y="243"/>
                        <a:pt x="7889" y="243"/>
                        <a:pt x="7897" y="243"/>
                      </a:cubicBezTo>
                      <a:cubicBezTo>
                        <a:pt x="8166" y="243"/>
                        <a:pt x="8243" y="623"/>
                        <a:pt x="7984" y="730"/>
                      </a:cubicBezTo>
                      <a:lnTo>
                        <a:pt x="6547" y="1338"/>
                      </a:lnTo>
                      <a:cubicBezTo>
                        <a:pt x="5275" y="1858"/>
                        <a:pt x="3915" y="2135"/>
                        <a:pt x="2533" y="2135"/>
                      </a:cubicBezTo>
                      <a:lnTo>
                        <a:pt x="609" y="2135"/>
                      </a:lnTo>
                      <a:cubicBezTo>
                        <a:pt x="454" y="2135"/>
                        <a:pt x="310" y="2223"/>
                        <a:pt x="222" y="2356"/>
                      </a:cubicBezTo>
                      <a:cubicBezTo>
                        <a:pt x="78" y="2599"/>
                        <a:pt x="1" y="2886"/>
                        <a:pt x="23" y="3174"/>
                      </a:cubicBezTo>
                      <a:cubicBezTo>
                        <a:pt x="89" y="3919"/>
                        <a:pt x="708" y="4490"/>
                        <a:pt x="1450" y="4490"/>
                      </a:cubicBezTo>
                      <a:cubicBezTo>
                        <a:pt x="1457" y="4490"/>
                        <a:pt x="1464" y="4490"/>
                        <a:pt x="1471" y="4490"/>
                      </a:cubicBezTo>
                      <a:lnTo>
                        <a:pt x="22978" y="4490"/>
                      </a:lnTo>
                      <a:cubicBezTo>
                        <a:pt x="23354" y="4490"/>
                        <a:pt x="23664" y="4180"/>
                        <a:pt x="23664" y="3804"/>
                      </a:cubicBezTo>
                      <a:lnTo>
                        <a:pt x="23664" y="476"/>
                      </a:lnTo>
                      <a:cubicBezTo>
                        <a:pt x="23664" y="299"/>
                        <a:pt x="23598" y="133"/>
                        <a:pt x="23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315;p36">
                  <a:extLst>
                    <a:ext uri="{FF2B5EF4-FFF2-40B4-BE49-F238E27FC236}">
                      <a16:creationId xmlns:a16="http://schemas.microsoft.com/office/drawing/2014/main" id="{72498B34-1E05-2983-B395-35600CFF454A}"/>
                    </a:ext>
                  </a:extLst>
                </p:cNvPr>
                <p:cNvSpPr/>
                <p:nvPr/>
              </p:nvSpPr>
              <p:spPr>
                <a:xfrm>
                  <a:off x="613028" y="2230089"/>
                  <a:ext cx="865639" cy="278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1895" extrusionOk="0">
                      <a:moveTo>
                        <a:pt x="5527" y="1"/>
                      </a:moveTo>
                      <a:cubicBezTo>
                        <a:pt x="5514" y="1"/>
                        <a:pt x="5500" y="2"/>
                        <a:pt x="5485" y="4"/>
                      </a:cubicBezTo>
                      <a:lnTo>
                        <a:pt x="5407" y="4"/>
                      </a:lnTo>
                      <a:cubicBezTo>
                        <a:pt x="5651" y="59"/>
                        <a:pt x="5684" y="391"/>
                        <a:pt x="5452" y="490"/>
                      </a:cubicBezTo>
                      <a:lnTo>
                        <a:pt x="4014" y="1098"/>
                      </a:lnTo>
                      <a:cubicBezTo>
                        <a:pt x="2743" y="1629"/>
                        <a:pt x="1371" y="1895"/>
                        <a:pt x="0" y="1895"/>
                      </a:cubicBezTo>
                      <a:lnTo>
                        <a:pt x="144" y="1895"/>
                      </a:lnTo>
                      <a:cubicBezTo>
                        <a:pt x="1515" y="1895"/>
                        <a:pt x="2875" y="1629"/>
                        <a:pt x="4147" y="1098"/>
                      </a:cubicBezTo>
                      <a:lnTo>
                        <a:pt x="5595" y="501"/>
                      </a:lnTo>
                      <a:cubicBezTo>
                        <a:pt x="5880" y="407"/>
                        <a:pt x="5803" y="1"/>
                        <a:pt x="5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316;p36">
                  <a:extLst>
                    <a:ext uri="{FF2B5EF4-FFF2-40B4-BE49-F238E27FC236}">
                      <a16:creationId xmlns:a16="http://schemas.microsoft.com/office/drawing/2014/main" id="{41B74D03-632E-81DA-C76D-FDE1C3BF314A}"/>
                    </a:ext>
                  </a:extLst>
                </p:cNvPr>
                <p:cNvSpPr/>
                <p:nvPr/>
              </p:nvSpPr>
              <p:spPr>
                <a:xfrm>
                  <a:off x="352600" y="2232150"/>
                  <a:ext cx="1097212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1892" extrusionOk="0">
                      <a:moveTo>
                        <a:pt x="7176" y="1"/>
                      </a:moveTo>
                      <a:cubicBezTo>
                        <a:pt x="6159" y="78"/>
                        <a:pt x="5142" y="122"/>
                        <a:pt x="4113" y="133"/>
                      </a:cubicBezTo>
                      <a:lnTo>
                        <a:pt x="4102" y="133"/>
                      </a:lnTo>
                      <a:cubicBezTo>
                        <a:pt x="3959" y="189"/>
                        <a:pt x="3837" y="233"/>
                        <a:pt x="3704" y="288"/>
                      </a:cubicBezTo>
                      <a:lnTo>
                        <a:pt x="531" y="1516"/>
                      </a:lnTo>
                      <a:cubicBezTo>
                        <a:pt x="332" y="1604"/>
                        <a:pt x="144" y="1726"/>
                        <a:pt x="0" y="1892"/>
                      </a:cubicBezTo>
                      <a:lnTo>
                        <a:pt x="1769" y="1892"/>
                      </a:lnTo>
                      <a:cubicBezTo>
                        <a:pt x="3140" y="1892"/>
                        <a:pt x="4512" y="1615"/>
                        <a:pt x="5783" y="1095"/>
                      </a:cubicBezTo>
                      <a:lnTo>
                        <a:pt x="7221" y="487"/>
                      </a:lnTo>
                      <a:cubicBezTo>
                        <a:pt x="7453" y="388"/>
                        <a:pt x="7420" y="56"/>
                        <a:pt x="717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317;p36">
                  <a:extLst>
                    <a:ext uri="{FF2B5EF4-FFF2-40B4-BE49-F238E27FC236}">
                      <a16:creationId xmlns:a16="http://schemas.microsoft.com/office/drawing/2014/main" id="{701E1890-AFDF-90BD-BB21-EB6C542835BA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280155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3440" extrusionOk="0">
                      <a:moveTo>
                        <a:pt x="1" y="1"/>
                      </a:moveTo>
                      <a:lnTo>
                        <a:pt x="1" y="3440"/>
                      </a:lnTo>
                      <a:lnTo>
                        <a:pt x="1671" y="3440"/>
                      </a:lnTo>
                      <a:cubicBezTo>
                        <a:pt x="1803" y="3440"/>
                        <a:pt x="1903" y="3329"/>
                        <a:pt x="1903" y="3196"/>
                      </a:cubicBezTo>
                      <a:lnTo>
                        <a:pt x="1903" y="233"/>
                      </a:lnTo>
                      <a:cubicBezTo>
                        <a:pt x="1903" y="100"/>
                        <a:pt x="1803" y="1"/>
                        <a:pt x="1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318;p36">
                  <a:extLst>
                    <a:ext uri="{FF2B5EF4-FFF2-40B4-BE49-F238E27FC236}">
                      <a16:creationId xmlns:a16="http://schemas.microsoft.com/office/drawing/2014/main" id="{39307615-C6B2-0E33-D157-8E665D3E236C}"/>
                    </a:ext>
                  </a:extLst>
                </p:cNvPr>
                <p:cNvSpPr/>
                <p:nvPr/>
              </p:nvSpPr>
              <p:spPr>
                <a:xfrm>
                  <a:off x="3770991" y="2258208"/>
                  <a:ext cx="34449" cy="506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40" extrusionOk="0">
                      <a:moveTo>
                        <a:pt x="1" y="1"/>
                      </a:moveTo>
                      <a:lnTo>
                        <a:pt x="1" y="3440"/>
                      </a:lnTo>
                      <a:cubicBezTo>
                        <a:pt x="134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319;p36">
                  <a:extLst>
                    <a:ext uri="{FF2B5EF4-FFF2-40B4-BE49-F238E27FC236}">
                      <a16:creationId xmlns:a16="http://schemas.microsoft.com/office/drawing/2014/main" id="{E6F9C1EF-5773-8E91-A178-53527FDC381B}"/>
                    </a:ext>
                  </a:extLst>
                </p:cNvPr>
                <p:cNvSpPr/>
                <p:nvPr/>
              </p:nvSpPr>
              <p:spPr>
                <a:xfrm>
                  <a:off x="3041823" y="2316800"/>
                  <a:ext cx="675728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4589" y="1858"/>
                      </a:lnTo>
                      <a:lnTo>
                        <a:pt x="4589" y="1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320;p36">
                  <a:extLst>
                    <a:ext uri="{FF2B5EF4-FFF2-40B4-BE49-F238E27FC236}">
                      <a16:creationId xmlns:a16="http://schemas.microsoft.com/office/drawing/2014/main" id="{0902302C-7190-C088-76E1-3A983D746EC6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59426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9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13988" y="1858"/>
                      </a:lnTo>
                      <a:lnTo>
                        <a:pt x="139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321;p36">
                  <a:extLst>
                    <a:ext uri="{FF2B5EF4-FFF2-40B4-BE49-F238E27FC236}">
                      <a16:creationId xmlns:a16="http://schemas.microsoft.com/office/drawing/2014/main" id="{C5D32628-D9F2-01F2-FC2F-35F66A2571D8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25449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7" h="1859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803"/>
                        <a:pt x="56" y="1858"/>
                        <a:pt x="111" y="1858"/>
                      </a:cubicBezTo>
                      <a:lnTo>
                        <a:pt x="5606" y="1858"/>
                      </a:lnTo>
                      <a:lnTo>
                        <a:pt x="56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322;p36">
                  <a:extLst>
                    <a:ext uri="{FF2B5EF4-FFF2-40B4-BE49-F238E27FC236}">
                      <a16:creationId xmlns:a16="http://schemas.microsoft.com/office/drawing/2014/main" id="{B7B36E6E-065D-5237-3E6C-D7B719AB28A9}"/>
                    </a:ext>
                  </a:extLst>
                </p:cNvPr>
                <p:cNvSpPr/>
                <p:nvPr/>
              </p:nvSpPr>
              <p:spPr>
                <a:xfrm>
                  <a:off x="782328" y="2316800"/>
                  <a:ext cx="815732" cy="26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1782" extrusionOk="0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759"/>
                        <a:pt x="0" y="1770"/>
                        <a:pt x="0" y="1781"/>
                      </a:cubicBezTo>
                      <a:cubicBezTo>
                        <a:pt x="22" y="1748"/>
                        <a:pt x="44" y="1715"/>
                        <a:pt x="89" y="1715"/>
                      </a:cubicBezTo>
                      <a:cubicBezTo>
                        <a:pt x="807" y="1593"/>
                        <a:pt x="2245" y="1283"/>
                        <a:pt x="3130" y="885"/>
                      </a:cubicBezTo>
                      <a:cubicBezTo>
                        <a:pt x="3583" y="686"/>
                        <a:pt x="4047" y="454"/>
                        <a:pt x="4379" y="288"/>
                      </a:cubicBezTo>
                      <a:cubicBezTo>
                        <a:pt x="4656" y="145"/>
                        <a:pt x="4965" y="67"/>
                        <a:pt x="5286" y="67"/>
                      </a:cubicBezTo>
                      <a:lnTo>
                        <a:pt x="5540" y="67"/>
                      </a:lnTo>
                      <a:lnTo>
                        <a:pt x="5540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1323;p36">
                  <a:extLst>
                    <a:ext uri="{FF2B5EF4-FFF2-40B4-BE49-F238E27FC236}">
                      <a16:creationId xmlns:a16="http://schemas.microsoft.com/office/drawing/2014/main" id="{3BCC7F1A-5D26-CA19-77EC-8729AD3F22AF}"/>
                    </a:ext>
                  </a:extLst>
                </p:cNvPr>
                <p:cNvSpPr/>
                <p:nvPr/>
              </p:nvSpPr>
              <p:spPr>
                <a:xfrm>
                  <a:off x="1649881" y="2316800"/>
                  <a:ext cx="10011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67" y="1858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1324;p36">
                  <a:extLst>
                    <a:ext uri="{FF2B5EF4-FFF2-40B4-BE49-F238E27FC236}">
                      <a16:creationId xmlns:a16="http://schemas.microsoft.com/office/drawing/2014/main" id="{08F9C844-47E5-89D7-FAA7-B15B477D273F}"/>
                    </a:ext>
                  </a:extLst>
                </p:cNvPr>
                <p:cNvSpPr/>
                <p:nvPr/>
              </p:nvSpPr>
              <p:spPr>
                <a:xfrm>
                  <a:off x="1597913" y="2316800"/>
                  <a:ext cx="9864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859" extrusionOk="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66" y="1858"/>
                      </a:ln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1325;p36">
                  <a:extLst>
                    <a:ext uri="{FF2B5EF4-FFF2-40B4-BE49-F238E27FC236}">
                      <a16:creationId xmlns:a16="http://schemas.microsoft.com/office/drawing/2014/main" id="{9577A3C2-BF5C-1527-ED90-7B035DDEB6CB}"/>
                    </a:ext>
                  </a:extLst>
                </p:cNvPr>
                <p:cNvSpPr/>
                <p:nvPr/>
              </p:nvSpPr>
              <p:spPr>
                <a:xfrm>
                  <a:off x="3707541" y="2316800"/>
                  <a:ext cx="11630" cy="273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1859" extrusionOk="0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78" y="1858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326;p36">
                  <a:extLst>
                    <a:ext uri="{FF2B5EF4-FFF2-40B4-BE49-F238E27FC236}">
                      <a16:creationId xmlns:a16="http://schemas.microsoft.com/office/drawing/2014/main" id="{58432FDE-43C1-103A-D055-7E86102CBF7F}"/>
                    </a:ext>
                  </a:extLst>
                </p:cNvPr>
                <p:cNvSpPr/>
                <p:nvPr/>
              </p:nvSpPr>
              <p:spPr>
                <a:xfrm>
                  <a:off x="1659744" y="2316800"/>
                  <a:ext cx="2047943" cy="1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1" h="68" extrusionOk="0">
                      <a:moveTo>
                        <a:pt x="0" y="1"/>
                      </a:moveTo>
                      <a:lnTo>
                        <a:pt x="0" y="67"/>
                      </a:lnTo>
                      <a:lnTo>
                        <a:pt x="13911" y="67"/>
                      </a:lnTo>
                      <a:lnTo>
                        <a:pt x="13911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327;p36">
                  <a:extLst>
                    <a:ext uri="{FF2B5EF4-FFF2-40B4-BE49-F238E27FC236}">
                      <a16:creationId xmlns:a16="http://schemas.microsoft.com/office/drawing/2014/main" id="{50834ED1-0716-8A68-83BC-61B9DC1686BD}"/>
                    </a:ext>
                  </a:extLst>
                </p:cNvPr>
                <p:cNvSpPr/>
                <p:nvPr/>
              </p:nvSpPr>
              <p:spPr>
                <a:xfrm>
                  <a:off x="3186685" y="2364057"/>
                  <a:ext cx="1796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1328;p36">
                  <a:extLst>
                    <a:ext uri="{FF2B5EF4-FFF2-40B4-BE49-F238E27FC236}">
                      <a16:creationId xmlns:a16="http://schemas.microsoft.com/office/drawing/2014/main" id="{4B38D312-B33C-CA0C-092F-9C5FE3F44736}"/>
                    </a:ext>
                  </a:extLst>
                </p:cNvPr>
                <p:cNvSpPr/>
                <p:nvPr/>
              </p:nvSpPr>
              <p:spPr>
                <a:xfrm>
                  <a:off x="3339644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1329;p36">
                  <a:extLst>
                    <a:ext uri="{FF2B5EF4-FFF2-40B4-BE49-F238E27FC236}">
                      <a16:creationId xmlns:a16="http://schemas.microsoft.com/office/drawing/2014/main" id="{029D38B9-1482-926D-DF65-500ED969AE58}"/>
                    </a:ext>
                  </a:extLst>
                </p:cNvPr>
                <p:cNvSpPr/>
                <p:nvPr/>
              </p:nvSpPr>
              <p:spPr>
                <a:xfrm>
                  <a:off x="3191543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007" y="1206"/>
                      </a:lnTo>
                      <a:cubicBezTo>
                        <a:pt x="1051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1330;p36">
                  <a:extLst>
                    <a:ext uri="{FF2B5EF4-FFF2-40B4-BE49-F238E27FC236}">
                      <a16:creationId xmlns:a16="http://schemas.microsoft.com/office/drawing/2014/main" id="{94CDF228-D642-E4EF-268D-1F0ABFCCC75E}"/>
                    </a:ext>
                  </a:extLst>
                </p:cNvPr>
                <p:cNvSpPr/>
                <p:nvPr/>
              </p:nvSpPr>
              <p:spPr>
                <a:xfrm>
                  <a:off x="2947309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1331;p36">
                  <a:extLst>
                    <a:ext uri="{FF2B5EF4-FFF2-40B4-BE49-F238E27FC236}">
                      <a16:creationId xmlns:a16="http://schemas.microsoft.com/office/drawing/2014/main" id="{6486605A-1197-D72A-F02E-80D825831501}"/>
                    </a:ext>
                  </a:extLst>
                </p:cNvPr>
                <p:cNvSpPr/>
                <p:nvPr/>
              </p:nvSpPr>
              <p:spPr>
                <a:xfrm>
                  <a:off x="3098796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1332;p36">
                  <a:extLst>
                    <a:ext uri="{FF2B5EF4-FFF2-40B4-BE49-F238E27FC236}">
                      <a16:creationId xmlns:a16="http://schemas.microsoft.com/office/drawing/2014/main" id="{B386F705-469F-09A2-5C7F-9B9BFCD12215}"/>
                    </a:ext>
                  </a:extLst>
                </p:cNvPr>
                <p:cNvSpPr/>
                <p:nvPr/>
              </p:nvSpPr>
              <p:spPr>
                <a:xfrm>
                  <a:off x="2952315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1333;p36">
                  <a:extLst>
                    <a:ext uri="{FF2B5EF4-FFF2-40B4-BE49-F238E27FC236}">
                      <a16:creationId xmlns:a16="http://schemas.microsoft.com/office/drawing/2014/main" id="{47EF7F1D-45DE-7224-EE86-727480679E4E}"/>
                    </a:ext>
                  </a:extLst>
                </p:cNvPr>
                <p:cNvSpPr/>
                <p:nvPr/>
              </p:nvSpPr>
              <p:spPr>
                <a:xfrm>
                  <a:off x="2708081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1334;p36">
                  <a:extLst>
                    <a:ext uri="{FF2B5EF4-FFF2-40B4-BE49-F238E27FC236}">
                      <a16:creationId xmlns:a16="http://schemas.microsoft.com/office/drawing/2014/main" id="{021DA084-7B7F-DC33-E342-0DBDF57A8307}"/>
                    </a:ext>
                  </a:extLst>
                </p:cNvPr>
                <p:cNvSpPr/>
                <p:nvPr/>
              </p:nvSpPr>
              <p:spPr>
                <a:xfrm>
                  <a:off x="2859420" y="236567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1" y="1206"/>
                      </a:cubicBezTo>
                      <a:lnTo>
                        <a:pt x="34" y="1206"/>
                      </a:lnTo>
                      <a:cubicBezTo>
                        <a:pt x="78" y="1206"/>
                        <a:pt x="111" y="1162"/>
                        <a:pt x="122" y="1117"/>
                      </a:cubicBezTo>
                      <a:lnTo>
                        <a:pt x="122" y="78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1335;p36">
                  <a:extLst>
                    <a:ext uri="{FF2B5EF4-FFF2-40B4-BE49-F238E27FC236}">
                      <a16:creationId xmlns:a16="http://schemas.microsoft.com/office/drawing/2014/main" id="{65DBBE0E-E074-C52D-50CB-DE8EA0F3E7B3}"/>
                    </a:ext>
                  </a:extLst>
                </p:cNvPr>
                <p:cNvSpPr/>
                <p:nvPr/>
              </p:nvSpPr>
              <p:spPr>
                <a:xfrm>
                  <a:off x="2712939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1336;p36">
                  <a:extLst>
                    <a:ext uri="{FF2B5EF4-FFF2-40B4-BE49-F238E27FC236}">
                      <a16:creationId xmlns:a16="http://schemas.microsoft.com/office/drawing/2014/main" id="{99A997FC-BC2A-08FE-AD2A-8DF0CA56D364}"/>
                    </a:ext>
                  </a:extLst>
                </p:cNvPr>
                <p:cNvSpPr/>
                <p:nvPr/>
              </p:nvSpPr>
              <p:spPr>
                <a:xfrm>
                  <a:off x="2467085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106" y="0"/>
                      </a:moveTo>
                      <a:cubicBezTo>
                        <a:pt x="100" y="0"/>
                        <a:pt x="95" y="1"/>
                        <a:pt x="90" y="3"/>
                      </a:cubicBezTo>
                      <a:lnTo>
                        <a:pt x="122" y="3"/>
                      </a:lnTo>
                      <a:cubicBezTo>
                        <a:pt x="117" y="1"/>
                        <a:pt x="111" y="0"/>
                        <a:pt x="106" y="0"/>
                      </a:cubicBezTo>
                      <a:close/>
                      <a:moveTo>
                        <a:pt x="89" y="3"/>
                      </a:moveTo>
                      <a:cubicBezTo>
                        <a:pt x="45" y="3"/>
                        <a:pt x="1" y="36"/>
                        <a:pt x="1" y="80"/>
                      </a:cubicBezTo>
                      <a:lnTo>
                        <a:pt x="1" y="1119"/>
                      </a:lnTo>
                      <a:cubicBezTo>
                        <a:pt x="1" y="1164"/>
                        <a:pt x="45" y="1208"/>
                        <a:pt x="89" y="1208"/>
                      </a:cubicBezTo>
                      <a:lnTo>
                        <a:pt x="122" y="1208"/>
                      </a:lnTo>
                      <a:cubicBezTo>
                        <a:pt x="78" y="1208"/>
                        <a:pt x="34" y="1164"/>
                        <a:pt x="34" y="1119"/>
                      </a:cubicBezTo>
                      <a:lnTo>
                        <a:pt x="34" y="80"/>
                      </a:lnTo>
                      <a:cubicBezTo>
                        <a:pt x="42" y="39"/>
                        <a:pt x="62" y="10"/>
                        <a:pt x="90" y="3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1337;p36">
                  <a:extLst>
                    <a:ext uri="{FF2B5EF4-FFF2-40B4-BE49-F238E27FC236}">
                      <a16:creationId xmlns:a16="http://schemas.microsoft.com/office/drawing/2014/main" id="{4B90C8AE-6984-77A4-AA8C-60A32A1ED6B4}"/>
                    </a:ext>
                  </a:extLst>
                </p:cNvPr>
                <p:cNvSpPr/>
                <p:nvPr/>
              </p:nvSpPr>
              <p:spPr>
                <a:xfrm>
                  <a:off x="2618572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1338;p36">
                  <a:extLst>
                    <a:ext uri="{FF2B5EF4-FFF2-40B4-BE49-F238E27FC236}">
                      <a16:creationId xmlns:a16="http://schemas.microsoft.com/office/drawing/2014/main" id="{50E592D2-ACC7-E619-C37B-481A3D02EDC4}"/>
                    </a:ext>
                  </a:extLst>
                </p:cNvPr>
                <p:cNvSpPr/>
                <p:nvPr/>
              </p:nvSpPr>
              <p:spPr>
                <a:xfrm>
                  <a:off x="2472091" y="2364057"/>
                  <a:ext cx="15958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206" extrusionOk="0">
                      <a:moveTo>
                        <a:pt x="88" y="0"/>
                      </a:moveTo>
                      <a:cubicBezTo>
                        <a:pt x="4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4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1339;p36">
                  <a:extLst>
                    <a:ext uri="{FF2B5EF4-FFF2-40B4-BE49-F238E27FC236}">
                      <a16:creationId xmlns:a16="http://schemas.microsoft.com/office/drawing/2014/main" id="{5DB85822-E8D5-0EAB-1D80-7AC19BB62859}"/>
                    </a:ext>
                  </a:extLst>
                </p:cNvPr>
                <p:cNvSpPr/>
                <p:nvPr/>
              </p:nvSpPr>
              <p:spPr>
                <a:xfrm>
                  <a:off x="2227857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1340;p36">
                  <a:extLst>
                    <a:ext uri="{FF2B5EF4-FFF2-40B4-BE49-F238E27FC236}">
                      <a16:creationId xmlns:a16="http://schemas.microsoft.com/office/drawing/2014/main" id="{45C05CA8-E033-83D2-3859-237F5E0F9D78}"/>
                    </a:ext>
                  </a:extLst>
                </p:cNvPr>
                <p:cNvSpPr/>
                <p:nvPr/>
              </p:nvSpPr>
              <p:spPr>
                <a:xfrm>
                  <a:off x="2379197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1341;p36">
                  <a:extLst>
                    <a:ext uri="{FF2B5EF4-FFF2-40B4-BE49-F238E27FC236}">
                      <a16:creationId xmlns:a16="http://schemas.microsoft.com/office/drawing/2014/main" id="{0C9C943B-8CD1-A550-E897-3BA0B78F42A8}"/>
                    </a:ext>
                  </a:extLst>
                </p:cNvPr>
                <p:cNvSpPr/>
                <p:nvPr/>
              </p:nvSpPr>
              <p:spPr>
                <a:xfrm>
                  <a:off x="2232715" y="2364057"/>
                  <a:ext cx="158112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1342;p36">
                  <a:extLst>
                    <a:ext uri="{FF2B5EF4-FFF2-40B4-BE49-F238E27FC236}">
                      <a16:creationId xmlns:a16="http://schemas.microsoft.com/office/drawing/2014/main" id="{41106760-CBED-E79D-DB78-6A8968A19DA0}"/>
                    </a:ext>
                  </a:extLst>
                </p:cNvPr>
                <p:cNvSpPr/>
                <p:nvPr/>
              </p:nvSpPr>
              <p:spPr>
                <a:xfrm>
                  <a:off x="198686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1343;p36">
                  <a:extLst>
                    <a:ext uri="{FF2B5EF4-FFF2-40B4-BE49-F238E27FC236}">
                      <a16:creationId xmlns:a16="http://schemas.microsoft.com/office/drawing/2014/main" id="{13FAAB94-AB65-8CCC-58C6-FCBD88E63036}"/>
                    </a:ext>
                  </a:extLst>
                </p:cNvPr>
                <p:cNvSpPr/>
                <p:nvPr/>
              </p:nvSpPr>
              <p:spPr>
                <a:xfrm>
                  <a:off x="2139968" y="236567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0" y="1206"/>
                      </a:cubicBezTo>
                      <a:lnTo>
                        <a:pt x="33" y="1206"/>
                      </a:lnTo>
                      <a:cubicBezTo>
                        <a:pt x="78" y="1206"/>
                        <a:pt x="111" y="1162"/>
                        <a:pt x="111" y="1117"/>
                      </a:cubicBezTo>
                      <a:lnTo>
                        <a:pt x="111" y="78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1344;p36">
                  <a:extLst>
                    <a:ext uri="{FF2B5EF4-FFF2-40B4-BE49-F238E27FC236}">
                      <a16:creationId xmlns:a16="http://schemas.microsoft.com/office/drawing/2014/main" id="{3579DBD5-B370-FD97-C1B8-7B07E9DE512A}"/>
                    </a:ext>
                  </a:extLst>
                </p:cNvPr>
                <p:cNvSpPr/>
                <p:nvPr/>
              </p:nvSpPr>
              <p:spPr>
                <a:xfrm>
                  <a:off x="199348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1345;p36">
                  <a:extLst>
                    <a:ext uri="{FF2B5EF4-FFF2-40B4-BE49-F238E27FC236}">
                      <a16:creationId xmlns:a16="http://schemas.microsoft.com/office/drawing/2014/main" id="{15A9E961-C88D-CF84-0C5C-3E336A361B6F}"/>
                    </a:ext>
                  </a:extLst>
                </p:cNvPr>
                <p:cNvSpPr/>
                <p:nvPr/>
              </p:nvSpPr>
              <p:spPr>
                <a:xfrm>
                  <a:off x="1747633" y="2364057"/>
                  <a:ext cx="1634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06" extrusionOk="0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346;p36">
                  <a:extLst>
                    <a:ext uri="{FF2B5EF4-FFF2-40B4-BE49-F238E27FC236}">
                      <a16:creationId xmlns:a16="http://schemas.microsoft.com/office/drawing/2014/main" id="{714BA09D-24B0-F65B-1B76-D744BBA26C6B}"/>
                    </a:ext>
                  </a:extLst>
                </p:cNvPr>
                <p:cNvSpPr/>
                <p:nvPr/>
              </p:nvSpPr>
              <p:spPr>
                <a:xfrm>
                  <a:off x="1898973" y="2365382"/>
                  <a:ext cx="18108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8" extrusionOk="0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347;p36">
                  <a:extLst>
                    <a:ext uri="{FF2B5EF4-FFF2-40B4-BE49-F238E27FC236}">
                      <a16:creationId xmlns:a16="http://schemas.microsoft.com/office/drawing/2014/main" id="{95E3F647-EBF4-DA44-75ED-D8437EA611CB}"/>
                    </a:ext>
                  </a:extLst>
                </p:cNvPr>
                <p:cNvSpPr/>
                <p:nvPr/>
              </p:nvSpPr>
              <p:spPr>
                <a:xfrm>
                  <a:off x="1752492" y="2364057"/>
                  <a:ext cx="159731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206" extrusionOk="0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348;p36">
                  <a:extLst>
                    <a:ext uri="{FF2B5EF4-FFF2-40B4-BE49-F238E27FC236}">
                      <a16:creationId xmlns:a16="http://schemas.microsoft.com/office/drawing/2014/main" id="{35F1EE0A-4F63-D4C6-F4C5-D42F1277040E}"/>
                    </a:ext>
                  </a:extLst>
                </p:cNvPr>
                <p:cNvSpPr/>
                <p:nvPr/>
              </p:nvSpPr>
              <p:spPr>
                <a:xfrm>
                  <a:off x="3429152" y="2364057"/>
                  <a:ext cx="18108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06" extrusionOk="0">
                      <a:moveTo>
                        <a:pt x="89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349;p36">
                  <a:extLst>
                    <a:ext uri="{FF2B5EF4-FFF2-40B4-BE49-F238E27FC236}">
                      <a16:creationId xmlns:a16="http://schemas.microsoft.com/office/drawing/2014/main" id="{03A60C0F-2766-7D43-F4CE-8D36354C9C9A}"/>
                    </a:ext>
                  </a:extLst>
                </p:cNvPr>
                <p:cNvSpPr/>
                <p:nvPr/>
              </p:nvSpPr>
              <p:spPr>
                <a:xfrm>
                  <a:off x="3582258" y="2365382"/>
                  <a:ext cx="17961" cy="1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08" extrusionOk="0">
                      <a:moveTo>
                        <a:pt x="47" y="1"/>
                      </a:moveTo>
                      <a:cubicBezTo>
                        <a:pt x="43" y="1"/>
                        <a:pt x="38" y="1"/>
                        <a:pt x="33" y="3"/>
                      </a:cubicBezTo>
                      <a:lnTo>
                        <a:pt x="0" y="3"/>
                      </a:lnTo>
                      <a:cubicBezTo>
                        <a:pt x="45" y="3"/>
                        <a:pt x="78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0" y="1208"/>
                      </a:cubicBezTo>
                      <a:lnTo>
                        <a:pt x="33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350;p36">
                  <a:extLst>
                    <a:ext uri="{FF2B5EF4-FFF2-40B4-BE49-F238E27FC236}">
                      <a16:creationId xmlns:a16="http://schemas.microsoft.com/office/drawing/2014/main" id="{B61DB87C-1997-01F7-DA17-532D7A76E564}"/>
                    </a:ext>
                  </a:extLst>
                </p:cNvPr>
                <p:cNvSpPr/>
                <p:nvPr/>
              </p:nvSpPr>
              <p:spPr>
                <a:xfrm>
                  <a:off x="3435777" y="2364057"/>
                  <a:ext cx="157964" cy="177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206" extrusionOk="0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351;p36">
                  <a:extLst>
                    <a:ext uri="{FF2B5EF4-FFF2-40B4-BE49-F238E27FC236}">
                      <a16:creationId xmlns:a16="http://schemas.microsoft.com/office/drawing/2014/main" id="{0295951C-AD07-8916-4BD0-D1CA1C88EC39}"/>
                    </a:ext>
                  </a:extLst>
                </p:cNvPr>
                <p:cNvSpPr/>
                <p:nvPr/>
              </p:nvSpPr>
              <p:spPr>
                <a:xfrm>
                  <a:off x="323304" y="2570750"/>
                  <a:ext cx="240995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797" extrusionOk="0">
                      <a:moveTo>
                        <a:pt x="210" y="1"/>
                      </a:moveTo>
                      <a:cubicBezTo>
                        <a:pt x="100" y="1"/>
                        <a:pt x="0" y="100"/>
                        <a:pt x="0" y="211"/>
                      </a:cubicBezTo>
                      <a:lnTo>
                        <a:pt x="0" y="587"/>
                      </a:lnTo>
                      <a:cubicBezTo>
                        <a:pt x="0" y="708"/>
                        <a:pt x="100" y="797"/>
                        <a:pt x="210" y="797"/>
                      </a:cubicBezTo>
                      <a:cubicBezTo>
                        <a:pt x="243" y="797"/>
                        <a:pt x="288" y="786"/>
                        <a:pt x="310" y="775"/>
                      </a:cubicBezTo>
                      <a:lnTo>
                        <a:pt x="16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352;p36">
                  <a:extLst>
                    <a:ext uri="{FF2B5EF4-FFF2-40B4-BE49-F238E27FC236}">
                      <a16:creationId xmlns:a16="http://schemas.microsoft.com/office/drawing/2014/main" id="{8C26537D-AF26-8EED-F80F-12C6B59014C4}"/>
                    </a:ext>
                  </a:extLst>
                </p:cNvPr>
                <p:cNvSpPr/>
                <p:nvPr/>
              </p:nvSpPr>
              <p:spPr>
                <a:xfrm>
                  <a:off x="344356" y="2601666"/>
                  <a:ext cx="187408" cy="49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" h="333" extrusionOk="0">
                      <a:moveTo>
                        <a:pt x="100" y="1"/>
                      </a:moveTo>
                      <a:cubicBezTo>
                        <a:pt x="45" y="1"/>
                        <a:pt x="1" y="45"/>
                        <a:pt x="1" y="100"/>
                      </a:cubicBezTo>
                      <a:lnTo>
                        <a:pt x="1" y="222"/>
                      </a:lnTo>
                      <a:cubicBezTo>
                        <a:pt x="1" y="277"/>
                        <a:pt x="45" y="333"/>
                        <a:pt x="100" y="333"/>
                      </a:cubicBezTo>
                      <a:lnTo>
                        <a:pt x="686" y="333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rgbClr val="DADA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353;p36">
                  <a:extLst>
                    <a:ext uri="{FF2B5EF4-FFF2-40B4-BE49-F238E27FC236}">
                      <a16:creationId xmlns:a16="http://schemas.microsoft.com/office/drawing/2014/main" id="{F7DC4B8B-4146-1CF4-38F5-69082360013A}"/>
                    </a:ext>
                  </a:extLst>
                </p:cNvPr>
                <p:cNvSpPr/>
                <p:nvPr/>
              </p:nvSpPr>
              <p:spPr>
                <a:xfrm>
                  <a:off x="317120" y="2554557"/>
                  <a:ext cx="274855" cy="1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1022" extrusionOk="0">
                      <a:moveTo>
                        <a:pt x="1745" y="111"/>
                      </a:moveTo>
                      <a:lnTo>
                        <a:pt x="418" y="885"/>
                      </a:lnTo>
                      <a:cubicBezTo>
                        <a:pt x="387" y="903"/>
                        <a:pt x="353" y="911"/>
                        <a:pt x="319" y="911"/>
                      </a:cubicBezTo>
                      <a:cubicBezTo>
                        <a:pt x="212" y="911"/>
                        <a:pt x="108" y="823"/>
                        <a:pt x="108" y="697"/>
                      </a:cubicBezTo>
                      <a:lnTo>
                        <a:pt x="108" y="321"/>
                      </a:lnTo>
                      <a:cubicBezTo>
                        <a:pt x="108" y="210"/>
                        <a:pt x="208" y="111"/>
                        <a:pt x="318" y="111"/>
                      </a:cubicBezTo>
                      <a:close/>
                      <a:moveTo>
                        <a:pt x="318" y="0"/>
                      </a:moveTo>
                      <a:cubicBezTo>
                        <a:pt x="142" y="0"/>
                        <a:pt x="9" y="144"/>
                        <a:pt x="9" y="321"/>
                      </a:cubicBezTo>
                      <a:lnTo>
                        <a:pt x="9" y="697"/>
                      </a:lnTo>
                      <a:cubicBezTo>
                        <a:pt x="1" y="887"/>
                        <a:pt x="147" y="1022"/>
                        <a:pt x="310" y="1022"/>
                      </a:cubicBezTo>
                      <a:cubicBezTo>
                        <a:pt x="364" y="1022"/>
                        <a:pt x="420" y="1007"/>
                        <a:pt x="473" y="973"/>
                      </a:cubicBezTo>
                      <a:lnTo>
                        <a:pt x="1800" y="210"/>
                      </a:lnTo>
                      <a:cubicBezTo>
                        <a:pt x="1844" y="188"/>
                        <a:pt x="1867" y="133"/>
                        <a:pt x="1855" y="89"/>
                      </a:cubicBezTo>
                      <a:cubicBezTo>
                        <a:pt x="1844" y="33"/>
                        <a:pt x="1800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A3A3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354;p36">
                  <a:extLst>
                    <a:ext uri="{FF2B5EF4-FFF2-40B4-BE49-F238E27FC236}">
                      <a16:creationId xmlns:a16="http://schemas.microsoft.com/office/drawing/2014/main" id="{EA195029-ACE5-E44F-52BA-054423C0E44C}"/>
                    </a:ext>
                  </a:extLst>
                </p:cNvPr>
                <p:cNvSpPr/>
                <p:nvPr/>
              </p:nvSpPr>
              <p:spPr>
                <a:xfrm>
                  <a:off x="308582" y="2554557"/>
                  <a:ext cx="273677" cy="14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018" extrusionOk="0">
                      <a:moveTo>
                        <a:pt x="1737" y="111"/>
                      </a:moveTo>
                      <a:lnTo>
                        <a:pt x="410" y="885"/>
                      </a:lnTo>
                      <a:cubicBezTo>
                        <a:pt x="376" y="896"/>
                        <a:pt x="343" y="907"/>
                        <a:pt x="310" y="907"/>
                      </a:cubicBezTo>
                      <a:cubicBezTo>
                        <a:pt x="200" y="907"/>
                        <a:pt x="100" y="818"/>
                        <a:pt x="100" y="697"/>
                      </a:cubicBezTo>
                      <a:lnTo>
                        <a:pt x="100" y="321"/>
                      </a:lnTo>
                      <a:cubicBezTo>
                        <a:pt x="100" y="210"/>
                        <a:pt x="200" y="111"/>
                        <a:pt x="310" y="111"/>
                      </a:cubicBezTo>
                      <a:close/>
                      <a:moveTo>
                        <a:pt x="310" y="0"/>
                      </a:moveTo>
                      <a:cubicBezTo>
                        <a:pt x="133" y="0"/>
                        <a:pt x="1" y="144"/>
                        <a:pt x="1" y="321"/>
                      </a:cubicBezTo>
                      <a:lnTo>
                        <a:pt x="1" y="697"/>
                      </a:lnTo>
                      <a:cubicBezTo>
                        <a:pt x="1" y="874"/>
                        <a:pt x="133" y="1017"/>
                        <a:pt x="310" y="1017"/>
                      </a:cubicBezTo>
                      <a:cubicBezTo>
                        <a:pt x="365" y="1017"/>
                        <a:pt x="421" y="1006"/>
                        <a:pt x="465" y="973"/>
                      </a:cubicBezTo>
                      <a:lnTo>
                        <a:pt x="1792" y="210"/>
                      </a:lnTo>
                      <a:cubicBezTo>
                        <a:pt x="1836" y="188"/>
                        <a:pt x="1858" y="133"/>
                        <a:pt x="1847" y="89"/>
                      </a:cubicBezTo>
                      <a:cubicBezTo>
                        <a:pt x="1836" y="33"/>
                        <a:pt x="1792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355;p36">
                  <a:extLst>
                    <a:ext uri="{FF2B5EF4-FFF2-40B4-BE49-F238E27FC236}">
                      <a16:creationId xmlns:a16="http://schemas.microsoft.com/office/drawing/2014/main" id="{E53321D2-F7C2-83D3-0B57-05CC5C6D8318}"/>
                    </a:ext>
                  </a:extLst>
                </p:cNvPr>
                <p:cNvSpPr/>
                <p:nvPr/>
              </p:nvSpPr>
              <p:spPr>
                <a:xfrm>
                  <a:off x="337878" y="2570750"/>
                  <a:ext cx="226421" cy="11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797" extrusionOk="0">
                      <a:moveTo>
                        <a:pt x="1316" y="1"/>
                      </a:moveTo>
                      <a:lnTo>
                        <a:pt x="1" y="764"/>
                      </a:lnTo>
                      <a:cubicBezTo>
                        <a:pt x="34" y="786"/>
                        <a:pt x="67" y="797"/>
                        <a:pt x="111" y="797"/>
                      </a:cubicBezTo>
                      <a:cubicBezTo>
                        <a:pt x="144" y="797"/>
                        <a:pt x="189" y="786"/>
                        <a:pt x="211" y="775"/>
                      </a:cubicBezTo>
                      <a:lnTo>
                        <a:pt x="1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356;p36">
                  <a:extLst>
                    <a:ext uri="{FF2B5EF4-FFF2-40B4-BE49-F238E27FC236}">
                      <a16:creationId xmlns:a16="http://schemas.microsoft.com/office/drawing/2014/main" id="{04F5BB48-14EC-CE24-AD5A-9ACC6409D7AF}"/>
                    </a:ext>
                  </a:extLst>
                </p:cNvPr>
                <p:cNvSpPr/>
                <p:nvPr/>
              </p:nvSpPr>
              <p:spPr>
                <a:xfrm>
                  <a:off x="554435" y="2650248"/>
                  <a:ext cx="3164735" cy="20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6" extrusionOk="0">
                      <a:moveTo>
                        <a:pt x="21436" y="0"/>
                      </a:moveTo>
                      <a:cubicBezTo>
                        <a:pt x="21430" y="0"/>
                        <a:pt x="21425" y="1"/>
                        <a:pt x="21419" y="3"/>
                      </a:cubicBezTo>
                      <a:lnTo>
                        <a:pt x="78" y="3"/>
                      </a:lnTo>
                      <a:cubicBezTo>
                        <a:pt x="33" y="3"/>
                        <a:pt x="0" y="25"/>
                        <a:pt x="0" y="69"/>
                      </a:cubicBezTo>
                      <a:cubicBezTo>
                        <a:pt x="0" y="102"/>
                        <a:pt x="33" y="135"/>
                        <a:pt x="78" y="135"/>
                      </a:cubicBezTo>
                      <a:lnTo>
                        <a:pt x="21419" y="135"/>
                      </a:lnTo>
                      <a:cubicBezTo>
                        <a:pt x="21463" y="135"/>
                        <a:pt x="21496" y="102"/>
                        <a:pt x="21496" y="69"/>
                      </a:cubicBezTo>
                      <a:cubicBezTo>
                        <a:pt x="21496" y="31"/>
                        <a:pt x="21471" y="0"/>
                        <a:pt x="21436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357;p36">
                  <a:extLst>
                    <a:ext uri="{FF2B5EF4-FFF2-40B4-BE49-F238E27FC236}">
                      <a16:creationId xmlns:a16="http://schemas.microsoft.com/office/drawing/2014/main" id="{2D31D509-061E-2D69-6FA4-5B9B4B7E4962}"/>
                    </a:ext>
                  </a:extLst>
                </p:cNvPr>
                <p:cNvSpPr/>
                <p:nvPr/>
              </p:nvSpPr>
              <p:spPr>
                <a:xfrm>
                  <a:off x="554435" y="2694560"/>
                  <a:ext cx="316473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" h="133" extrusionOk="0">
                      <a:moveTo>
                        <a:pt x="78" y="0"/>
                      </a:moveTo>
                      <a:cubicBezTo>
                        <a:pt x="33" y="0"/>
                        <a:pt x="0" y="22"/>
                        <a:pt x="0" y="66"/>
                      </a:cubicBezTo>
                      <a:cubicBezTo>
                        <a:pt x="0" y="100"/>
                        <a:pt x="33" y="133"/>
                        <a:pt x="78" y="133"/>
                      </a:cubicBezTo>
                      <a:lnTo>
                        <a:pt x="21419" y="133"/>
                      </a:lnTo>
                      <a:cubicBezTo>
                        <a:pt x="21463" y="133"/>
                        <a:pt x="21496" y="100"/>
                        <a:pt x="21496" y="66"/>
                      </a:cubicBezTo>
                      <a:cubicBezTo>
                        <a:pt x="21496" y="22"/>
                        <a:pt x="21463" y="0"/>
                        <a:pt x="21419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358;p36">
                  <a:extLst>
                    <a:ext uri="{FF2B5EF4-FFF2-40B4-BE49-F238E27FC236}">
                      <a16:creationId xmlns:a16="http://schemas.microsoft.com/office/drawing/2014/main" id="{DC014AFE-F2AC-4164-8CF1-3C8786CCF254}"/>
                    </a:ext>
                  </a:extLst>
                </p:cNvPr>
                <p:cNvSpPr/>
                <p:nvPr/>
              </p:nvSpPr>
              <p:spPr>
                <a:xfrm>
                  <a:off x="538094" y="2650542"/>
                  <a:ext cx="3163115" cy="1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4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7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7"/>
                      </a:cubicBezTo>
                      <a:cubicBezTo>
                        <a:pt x="21486" y="23"/>
                        <a:pt x="21452" y="1"/>
                        <a:pt x="21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359;p36">
                  <a:extLst>
                    <a:ext uri="{FF2B5EF4-FFF2-40B4-BE49-F238E27FC236}">
                      <a16:creationId xmlns:a16="http://schemas.microsoft.com/office/drawing/2014/main" id="{D47624E4-FD35-797E-621A-7E85F584DC1B}"/>
                    </a:ext>
                  </a:extLst>
                </p:cNvPr>
                <p:cNvSpPr/>
                <p:nvPr/>
              </p:nvSpPr>
              <p:spPr>
                <a:xfrm>
                  <a:off x="538094" y="2694560"/>
                  <a:ext cx="3163115" cy="1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6" h="133" extrusionOk="0">
                      <a:moveTo>
                        <a:pt x="67" y="0"/>
                      </a:moveTo>
                      <a:cubicBezTo>
                        <a:pt x="34" y="0"/>
                        <a:pt x="1" y="22"/>
                        <a:pt x="1" y="66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6"/>
                      </a:cubicBezTo>
                      <a:cubicBezTo>
                        <a:pt x="21486" y="22"/>
                        <a:pt x="21452" y="0"/>
                        <a:pt x="214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360;p36">
                  <a:extLst>
                    <a:ext uri="{FF2B5EF4-FFF2-40B4-BE49-F238E27FC236}">
                      <a16:creationId xmlns:a16="http://schemas.microsoft.com/office/drawing/2014/main" id="{09EBF9B3-FF40-E75B-569D-5F92BE06BAC9}"/>
                    </a:ext>
                  </a:extLst>
                </p:cNvPr>
                <p:cNvSpPr/>
                <p:nvPr/>
              </p:nvSpPr>
              <p:spPr>
                <a:xfrm>
                  <a:off x="1723195" y="2342858"/>
                  <a:ext cx="19727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3363" extrusionOk="0">
                      <a:moveTo>
                        <a:pt x="111" y="1"/>
                      </a:moveTo>
                      <a:cubicBezTo>
                        <a:pt x="56" y="1"/>
                        <a:pt x="1" y="45"/>
                        <a:pt x="1" y="100"/>
                      </a:cubicBezTo>
                      <a:lnTo>
                        <a:pt x="1" y="3252"/>
                      </a:lnTo>
                      <a:cubicBezTo>
                        <a:pt x="1" y="3307"/>
                        <a:pt x="56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78" y="3362"/>
                        <a:pt x="23" y="3307"/>
                        <a:pt x="23" y="3252"/>
                      </a:cubicBezTo>
                      <a:lnTo>
                        <a:pt x="23" y="100"/>
                      </a:lnTo>
                      <a:cubicBezTo>
                        <a:pt x="23" y="45"/>
                        <a:pt x="78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361;p36">
                  <a:extLst>
                    <a:ext uri="{FF2B5EF4-FFF2-40B4-BE49-F238E27FC236}">
                      <a16:creationId xmlns:a16="http://schemas.microsoft.com/office/drawing/2014/main" id="{1E068DC5-435E-3518-7B4B-D0B96F76CED1}"/>
                    </a:ext>
                  </a:extLst>
                </p:cNvPr>
                <p:cNvSpPr/>
                <p:nvPr/>
              </p:nvSpPr>
              <p:spPr>
                <a:xfrm>
                  <a:off x="1916934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0" y="1"/>
                      </a:moveTo>
                      <a:cubicBezTo>
                        <a:pt x="78" y="1"/>
                        <a:pt x="133" y="67"/>
                        <a:pt x="133" y="144"/>
                      </a:cubicBezTo>
                      <a:lnTo>
                        <a:pt x="133" y="3285"/>
                      </a:lnTo>
                      <a:cubicBezTo>
                        <a:pt x="133" y="3362"/>
                        <a:pt x="78" y="3428"/>
                        <a:pt x="0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5" y="3362"/>
                        <a:pt x="155" y="3285"/>
                      </a:cubicBezTo>
                      <a:lnTo>
                        <a:pt x="155" y="133"/>
                      </a:lnTo>
                      <a:cubicBezTo>
                        <a:pt x="155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362;p36">
                  <a:extLst>
                    <a:ext uri="{FF2B5EF4-FFF2-40B4-BE49-F238E27FC236}">
                      <a16:creationId xmlns:a16="http://schemas.microsoft.com/office/drawing/2014/main" id="{3D6DF700-9669-E75E-0D14-567DE50EACE9}"/>
                    </a:ext>
                  </a:extLst>
                </p:cNvPr>
                <p:cNvSpPr/>
                <p:nvPr/>
              </p:nvSpPr>
              <p:spPr>
                <a:xfrm>
                  <a:off x="1719956" y="2338000"/>
                  <a:ext cx="21670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3429" extrusionOk="0">
                      <a:moveTo>
                        <a:pt x="1338" y="34"/>
                      </a:moveTo>
                      <a:cubicBezTo>
                        <a:pt x="1394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394" y="3395"/>
                        <a:pt x="1338" y="3395"/>
                      </a:cubicBezTo>
                      <a:lnTo>
                        <a:pt x="133" y="3395"/>
                      </a:lnTo>
                      <a:cubicBezTo>
                        <a:pt x="78" y="3395"/>
                        <a:pt x="23" y="3340"/>
                        <a:pt x="23" y="3285"/>
                      </a:cubicBezTo>
                      <a:lnTo>
                        <a:pt x="23" y="133"/>
                      </a:lnTo>
                      <a:cubicBezTo>
                        <a:pt x="23" y="78"/>
                        <a:pt x="78" y="34"/>
                        <a:pt x="133" y="34"/>
                      </a:cubicBezTo>
                      <a:close/>
                      <a:moveTo>
                        <a:pt x="133" y="1"/>
                      </a:moveTo>
                      <a:cubicBezTo>
                        <a:pt x="56" y="1"/>
                        <a:pt x="0" y="67"/>
                        <a:pt x="0" y="144"/>
                      </a:cubicBezTo>
                      <a:lnTo>
                        <a:pt x="0" y="3285"/>
                      </a:lnTo>
                      <a:cubicBezTo>
                        <a:pt x="0" y="3362"/>
                        <a:pt x="56" y="3428"/>
                        <a:pt x="133" y="3428"/>
                      </a:cubicBezTo>
                      <a:lnTo>
                        <a:pt x="1338" y="3428"/>
                      </a:lnTo>
                      <a:cubicBezTo>
                        <a:pt x="1416" y="3428"/>
                        <a:pt x="1471" y="3362"/>
                        <a:pt x="1471" y="3285"/>
                      </a:cubicBezTo>
                      <a:lnTo>
                        <a:pt x="1471" y="133"/>
                      </a:lnTo>
                      <a:cubicBezTo>
                        <a:pt x="1471" y="67"/>
                        <a:pt x="1416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363;p36">
                  <a:extLst>
                    <a:ext uri="{FF2B5EF4-FFF2-40B4-BE49-F238E27FC236}">
                      <a16:creationId xmlns:a16="http://schemas.microsoft.com/office/drawing/2014/main" id="{1A5783B6-78FA-4242-48AD-DEF50E502B6A}"/>
                    </a:ext>
                  </a:extLst>
                </p:cNvPr>
                <p:cNvSpPr/>
                <p:nvPr/>
              </p:nvSpPr>
              <p:spPr>
                <a:xfrm>
                  <a:off x="3406481" y="2342858"/>
                  <a:ext cx="19580" cy="4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3363" extrusionOk="0">
                      <a:moveTo>
                        <a:pt x="111" y="1"/>
                      </a:moveTo>
                      <a:cubicBezTo>
                        <a:pt x="44" y="1"/>
                        <a:pt x="0" y="45"/>
                        <a:pt x="0" y="100"/>
                      </a:cubicBezTo>
                      <a:lnTo>
                        <a:pt x="0" y="3252"/>
                      </a:lnTo>
                      <a:cubicBezTo>
                        <a:pt x="0" y="3307"/>
                        <a:pt x="44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66" y="3362"/>
                        <a:pt x="22" y="3307"/>
                        <a:pt x="22" y="3252"/>
                      </a:cubicBezTo>
                      <a:lnTo>
                        <a:pt x="22" y="100"/>
                      </a:lnTo>
                      <a:cubicBezTo>
                        <a:pt x="22" y="45"/>
                        <a:pt x="66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364;p36">
                  <a:extLst>
                    <a:ext uri="{FF2B5EF4-FFF2-40B4-BE49-F238E27FC236}">
                      <a16:creationId xmlns:a16="http://schemas.microsoft.com/office/drawing/2014/main" id="{1A06105C-BED8-B644-004D-F3EFC93F78C4}"/>
                    </a:ext>
                  </a:extLst>
                </p:cNvPr>
                <p:cNvSpPr/>
                <p:nvPr/>
              </p:nvSpPr>
              <p:spPr>
                <a:xfrm>
                  <a:off x="3600072" y="2338000"/>
                  <a:ext cx="22966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3429" extrusionOk="0">
                      <a:moveTo>
                        <a:pt x="1" y="1"/>
                      </a:moveTo>
                      <a:cubicBezTo>
                        <a:pt x="78" y="1"/>
                        <a:pt x="134" y="67"/>
                        <a:pt x="134" y="144"/>
                      </a:cubicBezTo>
                      <a:lnTo>
                        <a:pt x="134" y="3285"/>
                      </a:lnTo>
                      <a:cubicBezTo>
                        <a:pt x="134" y="3362"/>
                        <a:pt x="78" y="3428"/>
                        <a:pt x="1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6" y="3362"/>
                        <a:pt x="156" y="3285"/>
                      </a:cubicBezTo>
                      <a:lnTo>
                        <a:pt x="156" y="133"/>
                      </a:lnTo>
                      <a:cubicBezTo>
                        <a:pt x="156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365;p36">
                  <a:extLst>
                    <a:ext uri="{FF2B5EF4-FFF2-40B4-BE49-F238E27FC236}">
                      <a16:creationId xmlns:a16="http://schemas.microsoft.com/office/drawing/2014/main" id="{6CDFB746-1CE1-FB51-C507-CD7E29BCDF92}"/>
                    </a:ext>
                  </a:extLst>
                </p:cNvPr>
                <p:cNvSpPr/>
                <p:nvPr/>
              </p:nvSpPr>
              <p:spPr>
                <a:xfrm>
                  <a:off x="3401475" y="2338000"/>
                  <a:ext cx="218324" cy="504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3429" extrusionOk="0">
                      <a:moveTo>
                        <a:pt x="1350" y="34"/>
                      </a:moveTo>
                      <a:cubicBezTo>
                        <a:pt x="1405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405" y="3395"/>
                        <a:pt x="1350" y="3395"/>
                      </a:cubicBezTo>
                      <a:lnTo>
                        <a:pt x="145" y="3395"/>
                      </a:lnTo>
                      <a:cubicBezTo>
                        <a:pt x="78" y="3395"/>
                        <a:pt x="34" y="3340"/>
                        <a:pt x="34" y="3285"/>
                      </a:cubicBezTo>
                      <a:lnTo>
                        <a:pt x="34" y="133"/>
                      </a:lnTo>
                      <a:cubicBezTo>
                        <a:pt x="34" y="78"/>
                        <a:pt x="78" y="34"/>
                        <a:pt x="145" y="34"/>
                      </a:cubicBezTo>
                      <a:close/>
                      <a:moveTo>
                        <a:pt x="145" y="1"/>
                      </a:moveTo>
                      <a:cubicBezTo>
                        <a:pt x="67" y="1"/>
                        <a:pt x="1" y="67"/>
                        <a:pt x="1" y="144"/>
                      </a:cubicBezTo>
                      <a:lnTo>
                        <a:pt x="1" y="3285"/>
                      </a:lnTo>
                      <a:cubicBezTo>
                        <a:pt x="1" y="3362"/>
                        <a:pt x="67" y="3428"/>
                        <a:pt x="145" y="3428"/>
                      </a:cubicBezTo>
                      <a:lnTo>
                        <a:pt x="1350" y="3428"/>
                      </a:lnTo>
                      <a:cubicBezTo>
                        <a:pt x="1427" y="3428"/>
                        <a:pt x="1483" y="3362"/>
                        <a:pt x="1483" y="3285"/>
                      </a:cubicBezTo>
                      <a:lnTo>
                        <a:pt x="1483" y="133"/>
                      </a:lnTo>
                      <a:cubicBezTo>
                        <a:pt x="1483" y="67"/>
                        <a:pt x="1416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366;p36">
                  <a:extLst>
                    <a:ext uri="{FF2B5EF4-FFF2-40B4-BE49-F238E27FC236}">
                      <a16:creationId xmlns:a16="http://schemas.microsoft.com/office/drawing/2014/main" id="{8F020FA4-F131-97FC-344E-F376801158AE}"/>
                    </a:ext>
                  </a:extLst>
                </p:cNvPr>
                <p:cNvSpPr/>
                <p:nvPr/>
              </p:nvSpPr>
              <p:spPr>
                <a:xfrm>
                  <a:off x="4021703" y="2316800"/>
                  <a:ext cx="14869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367;p36">
                  <a:extLst>
                    <a:ext uri="{FF2B5EF4-FFF2-40B4-BE49-F238E27FC236}">
                      <a16:creationId xmlns:a16="http://schemas.microsoft.com/office/drawing/2014/main" id="{7D6DA660-038F-94E9-E364-43705D196453}"/>
                    </a:ext>
                  </a:extLst>
                </p:cNvPr>
                <p:cNvSpPr/>
                <p:nvPr/>
              </p:nvSpPr>
              <p:spPr>
                <a:xfrm>
                  <a:off x="3823106" y="2316800"/>
                  <a:ext cx="198744" cy="397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99" extrusionOk="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350" y="2699"/>
                      </a:lnTo>
                      <a:lnTo>
                        <a:pt x="1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5" name="Google Shape;1368;p36">
                <a:extLst>
                  <a:ext uri="{FF2B5EF4-FFF2-40B4-BE49-F238E27FC236}">
                    <a16:creationId xmlns:a16="http://schemas.microsoft.com/office/drawing/2014/main" id="{6F0E60EA-E415-988B-691D-DB26B250E085}"/>
                  </a:ext>
                </a:extLst>
              </p:cNvPr>
              <p:cNvGrpSpPr/>
              <p:nvPr/>
            </p:nvGrpSpPr>
            <p:grpSpPr>
              <a:xfrm>
                <a:off x="691624" y="2772373"/>
                <a:ext cx="841660" cy="1783927"/>
                <a:chOff x="152700" y="2332825"/>
                <a:chExt cx="1036527" cy="2197225"/>
              </a:xfrm>
            </p:grpSpPr>
            <p:sp>
              <p:nvSpPr>
                <p:cNvPr id="966" name="Google Shape;1369;p36">
                  <a:extLst>
                    <a:ext uri="{FF2B5EF4-FFF2-40B4-BE49-F238E27FC236}">
                      <a16:creationId xmlns:a16="http://schemas.microsoft.com/office/drawing/2014/main" id="{862D0DD0-B74C-06C7-ACA7-DA7178C76A1A}"/>
                    </a:ext>
                  </a:extLst>
                </p:cNvPr>
                <p:cNvSpPr/>
                <p:nvPr/>
              </p:nvSpPr>
              <p:spPr>
                <a:xfrm>
                  <a:off x="677722" y="2976053"/>
                  <a:ext cx="111607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354" y="435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1370;p36">
                  <a:extLst>
                    <a:ext uri="{FF2B5EF4-FFF2-40B4-BE49-F238E27FC236}">
                      <a16:creationId xmlns:a16="http://schemas.microsoft.com/office/drawing/2014/main" id="{64DD342A-FADE-DE9A-A21D-95C9752822F9}"/>
                    </a:ext>
                  </a:extLst>
                </p:cNvPr>
                <p:cNvSpPr/>
                <p:nvPr/>
              </p:nvSpPr>
              <p:spPr>
                <a:xfrm>
                  <a:off x="733368" y="2976053"/>
                  <a:ext cx="55961" cy="136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4357" extrusionOk="0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177" y="4357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1371;p36">
                  <a:extLst>
                    <a:ext uri="{FF2B5EF4-FFF2-40B4-BE49-F238E27FC236}">
                      <a16:creationId xmlns:a16="http://schemas.microsoft.com/office/drawing/2014/main" id="{E69E3C8E-E4C1-2E16-F4C4-84F0C2A1CD58}"/>
                    </a:ext>
                  </a:extLst>
                </p:cNvPr>
                <p:cNvSpPr/>
                <p:nvPr/>
              </p:nvSpPr>
              <p:spPr>
                <a:xfrm>
                  <a:off x="677722" y="3198322"/>
                  <a:ext cx="111607" cy="7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42" extrusionOk="0">
                      <a:moveTo>
                        <a:pt x="1" y="1"/>
                      </a:moveTo>
                      <a:lnTo>
                        <a:pt x="1" y="233"/>
                      </a:lnTo>
                      <a:cubicBezTo>
                        <a:pt x="61" y="238"/>
                        <a:pt x="122" y="241"/>
                        <a:pt x="182" y="241"/>
                      </a:cubicBezTo>
                      <a:cubicBezTo>
                        <a:pt x="241" y="241"/>
                        <a:pt x="299" y="238"/>
                        <a:pt x="354" y="233"/>
                      </a:cubicBezTo>
                      <a:lnTo>
                        <a:pt x="354" y="1"/>
                      </a:lnTo>
                      <a:cubicBezTo>
                        <a:pt x="299" y="12"/>
                        <a:pt x="244" y="12"/>
                        <a:pt x="178" y="12"/>
                      </a:cubicBezTo>
                      <a:cubicBezTo>
                        <a:pt x="122" y="12"/>
                        <a:pt x="56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1372;p36">
                  <a:extLst>
                    <a:ext uri="{FF2B5EF4-FFF2-40B4-BE49-F238E27FC236}">
                      <a16:creationId xmlns:a16="http://schemas.microsoft.com/office/drawing/2014/main" id="{18C1F28F-33C0-51FA-498C-FB9AB11D43DF}"/>
                    </a:ext>
                  </a:extLst>
                </p:cNvPr>
                <p:cNvSpPr/>
                <p:nvPr/>
              </p:nvSpPr>
              <p:spPr>
                <a:xfrm>
                  <a:off x="344160" y="4348965"/>
                  <a:ext cx="782504" cy="18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576" extrusionOk="0">
                      <a:moveTo>
                        <a:pt x="575" y="1"/>
                      </a:moveTo>
                      <a:cubicBezTo>
                        <a:pt x="254" y="1"/>
                        <a:pt x="0" y="255"/>
                        <a:pt x="0" y="576"/>
                      </a:cubicBezTo>
                      <a:lnTo>
                        <a:pt x="2488" y="576"/>
                      </a:lnTo>
                      <a:cubicBezTo>
                        <a:pt x="2488" y="255"/>
                        <a:pt x="2223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1373;p36">
                  <a:extLst>
                    <a:ext uri="{FF2B5EF4-FFF2-40B4-BE49-F238E27FC236}">
                      <a16:creationId xmlns:a16="http://schemas.microsoft.com/office/drawing/2014/main" id="{80041E2A-3C8A-B045-6065-CD0242899081}"/>
                    </a:ext>
                  </a:extLst>
                </p:cNvPr>
                <p:cNvSpPr/>
                <p:nvPr/>
              </p:nvSpPr>
              <p:spPr>
                <a:xfrm>
                  <a:off x="173764" y="2332825"/>
                  <a:ext cx="1015464" cy="87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69" extrusionOk="0">
                      <a:moveTo>
                        <a:pt x="1847" y="0"/>
                      </a:moveTo>
                      <a:cubicBezTo>
                        <a:pt x="619" y="0"/>
                        <a:pt x="0" y="1493"/>
                        <a:pt x="874" y="2367"/>
                      </a:cubicBezTo>
                      <a:cubicBezTo>
                        <a:pt x="1151" y="2644"/>
                        <a:pt x="1494" y="2768"/>
                        <a:pt x="1831" y="2768"/>
                      </a:cubicBezTo>
                      <a:cubicBezTo>
                        <a:pt x="2542" y="2768"/>
                        <a:pt x="3229" y="2215"/>
                        <a:pt x="3229" y="1383"/>
                      </a:cubicBezTo>
                      <a:cubicBezTo>
                        <a:pt x="3229" y="620"/>
                        <a:pt x="261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1374;p36">
                  <a:extLst>
                    <a:ext uri="{FF2B5EF4-FFF2-40B4-BE49-F238E27FC236}">
                      <a16:creationId xmlns:a16="http://schemas.microsoft.com/office/drawing/2014/main" id="{058B543C-459E-1233-3206-AE37DA2F7637}"/>
                    </a:ext>
                  </a:extLst>
                </p:cNvPr>
                <p:cNvSpPr/>
                <p:nvPr/>
              </p:nvSpPr>
              <p:spPr>
                <a:xfrm>
                  <a:off x="197971" y="2367407"/>
                  <a:ext cx="935610" cy="801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2549" extrusionOk="0">
                      <a:moveTo>
                        <a:pt x="1704" y="1"/>
                      </a:moveTo>
                      <a:cubicBezTo>
                        <a:pt x="576" y="1"/>
                        <a:pt x="1" y="1372"/>
                        <a:pt x="808" y="2168"/>
                      </a:cubicBezTo>
                      <a:cubicBezTo>
                        <a:pt x="1067" y="2431"/>
                        <a:pt x="1386" y="2548"/>
                        <a:pt x="1700" y="2548"/>
                      </a:cubicBezTo>
                      <a:cubicBezTo>
                        <a:pt x="2350" y="2548"/>
                        <a:pt x="2975" y="2041"/>
                        <a:pt x="2975" y="1273"/>
                      </a:cubicBezTo>
                      <a:cubicBezTo>
                        <a:pt x="2975" y="576"/>
                        <a:pt x="2411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1375;p36">
                  <a:extLst>
                    <a:ext uri="{FF2B5EF4-FFF2-40B4-BE49-F238E27FC236}">
                      <a16:creationId xmlns:a16="http://schemas.microsoft.com/office/drawing/2014/main" id="{5C452914-B2C1-CE13-0CE5-1A3E0A71BB0B}"/>
                    </a:ext>
                  </a:extLst>
                </p:cNvPr>
                <p:cNvSpPr/>
                <p:nvPr/>
              </p:nvSpPr>
              <p:spPr>
                <a:xfrm>
                  <a:off x="152700" y="2332825"/>
                  <a:ext cx="1015464" cy="87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" h="2771" extrusionOk="0">
                      <a:moveTo>
                        <a:pt x="1839" y="109"/>
                      </a:moveTo>
                      <a:cubicBezTo>
                        <a:pt x="2491" y="109"/>
                        <a:pt x="3119" y="619"/>
                        <a:pt x="3119" y="1383"/>
                      </a:cubicBezTo>
                      <a:cubicBezTo>
                        <a:pt x="3119" y="2090"/>
                        <a:pt x="2555" y="2654"/>
                        <a:pt x="1848" y="2654"/>
                      </a:cubicBezTo>
                      <a:cubicBezTo>
                        <a:pt x="720" y="2654"/>
                        <a:pt x="145" y="1283"/>
                        <a:pt x="952" y="487"/>
                      </a:cubicBezTo>
                      <a:cubicBezTo>
                        <a:pt x="1209" y="226"/>
                        <a:pt x="1527" y="109"/>
                        <a:pt x="1839" y="109"/>
                      </a:cubicBezTo>
                      <a:close/>
                      <a:moveTo>
                        <a:pt x="1848" y="0"/>
                      </a:moveTo>
                      <a:cubicBezTo>
                        <a:pt x="620" y="0"/>
                        <a:pt x="1" y="1493"/>
                        <a:pt x="874" y="2367"/>
                      </a:cubicBezTo>
                      <a:cubicBezTo>
                        <a:pt x="1153" y="2645"/>
                        <a:pt x="1497" y="2770"/>
                        <a:pt x="1836" y="2770"/>
                      </a:cubicBezTo>
                      <a:cubicBezTo>
                        <a:pt x="2546" y="2770"/>
                        <a:pt x="3230" y="2221"/>
                        <a:pt x="3230" y="1383"/>
                      </a:cubicBezTo>
                      <a:cubicBezTo>
                        <a:pt x="3230" y="620"/>
                        <a:pt x="2610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1376;p36">
                  <a:extLst>
                    <a:ext uri="{FF2B5EF4-FFF2-40B4-BE49-F238E27FC236}">
                      <a16:creationId xmlns:a16="http://schemas.microsoft.com/office/drawing/2014/main" id="{74110B2D-4EF2-968C-6049-5C6287FECF4B}"/>
                    </a:ext>
                  </a:extLst>
                </p:cNvPr>
                <p:cNvSpPr/>
                <p:nvPr/>
              </p:nvSpPr>
              <p:spPr>
                <a:xfrm>
                  <a:off x="413639" y="2656011"/>
                  <a:ext cx="142731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676" extrusionOk="0">
                      <a:moveTo>
                        <a:pt x="243" y="1"/>
                      </a:moveTo>
                      <a:cubicBezTo>
                        <a:pt x="210" y="1"/>
                        <a:pt x="177" y="12"/>
                        <a:pt x="144" y="12"/>
                      </a:cubicBezTo>
                      <a:cubicBezTo>
                        <a:pt x="122" y="23"/>
                        <a:pt x="100" y="34"/>
                        <a:pt x="78" y="56"/>
                      </a:cubicBezTo>
                      <a:cubicBezTo>
                        <a:pt x="56" y="78"/>
                        <a:pt x="44" y="100"/>
                        <a:pt x="33" y="122"/>
                      </a:cubicBezTo>
                      <a:cubicBezTo>
                        <a:pt x="22" y="145"/>
                        <a:pt x="11" y="178"/>
                        <a:pt x="11" y="200"/>
                      </a:cubicBezTo>
                      <a:cubicBezTo>
                        <a:pt x="11" y="233"/>
                        <a:pt x="22" y="255"/>
                        <a:pt x="22" y="277"/>
                      </a:cubicBezTo>
                      <a:cubicBezTo>
                        <a:pt x="33" y="288"/>
                        <a:pt x="44" y="310"/>
                        <a:pt x="56" y="321"/>
                      </a:cubicBezTo>
                      <a:cubicBezTo>
                        <a:pt x="67" y="344"/>
                        <a:pt x="89" y="355"/>
                        <a:pt x="100" y="366"/>
                      </a:cubicBezTo>
                      <a:cubicBezTo>
                        <a:pt x="122" y="377"/>
                        <a:pt x="144" y="388"/>
                        <a:pt x="166" y="388"/>
                      </a:cubicBezTo>
                      <a:lnTo>
                        <a:pt x="210" y="410"/>
                      </a:lnTo>
                      <a:lnTo>
                        <a:pt x="232" y="421"/>
                      </a:lnTo>
                      <a:lnTo>
                        <a:pt x="255" y="432"/>
                      </a:lnTo>
                      <a:cubicBezTo>
                        <a:pt x="266" y="432"/>
                        <a:pt x="277" y="443"/>
                        <a:pt x="277" y="443"/>
                      </a:cubicBezTo>
                      <a:cubicBezTo>
                        <a:pt x="277" y="454"/>
                        <a:pt x="277" y="465"/>
                        <a:pt x="277" y="476"/>
                      </a:cubicBezTo>
                      <a:cubicBezTo>
                        <a:pt x="277" y="487"/>
                        <a:pt x="277" y="509"/>
                        <a:pt x="255" y="520"/>
                      </a:cubicBezTo>
                      <a:cubicBezTo>
                        <a:pt x="232" y="532"/>
                        <a:pt x="210" y="532"/>
                        <a:pt x="177" y="532"/>
                      </a:cubicBezTo>
                      <a:cubicBezTo>
                        <a:pt x="133" y="532"/>
                        <a:pt x="78" y="520"/>
                        <a:pt x="33" y="498"/>
                      </a:cubicBezTo>
                      <a:cubicBezTo>
                        <a:pt x="22" y="520"/>
                        <a:pt x="11" y="543"/>
                        <a:pt x="11" y="576"/>
                      </a:cubicBezTo>
                      <a:cubicBezTo>
                        <a:pt x="11" y="598"/>
                        <a:pt x="0" y="620"/>
                        <a:pt x="0" y="642"/>
                      </a:cubicBezTo>
                      <a:cubicBezTo>
                        <a:pt x="33" y="653"/>
                        <a:pt x="67" y="664"/>
                        <a:pt x="100" y="664"/>
                      </a:cubicBezTo>
                      <a:cubicBezTo>
                        <a:pt x="122" y="675"/>
                        <a:pt x="155" y="675"/>
                        <a:pt x="199" y="675"/>
                      </a:cubicBezTo>
                      <a:cubicBezTo>
                        <a:pt x="232" y="675"/>
                        <a:pt x="266" y="675"/>
                        <a:pt x="299" y="664"/>
                      </a:cubicBezTo>
                      <a:cubicBezTo>
                        <a:pt x="332" y="653"/>
                        <a:pt x="365" y="642"/>
                        <a:pt x="387" y="620"/>
                      </a:cubicBezTo>
                      <a:cubicBezTo>
                        <a:pt x="409" y="598"/>
                        <a:pt x="420" y="576"/>
                        <a:pt x="431" y="554"/>
                      </a:cubicBezTo>
                      <a:cubicBezTo>
                        <a:pt x="443" y="520"/>
                        <a:pt x="454" y="498"/>
                        <a:pt x="454" y="465"/>
                      </a:cubicBezTo>
                      <a:cubicBezTo>
                        <a:pt x="454" y="443"/>
                        <a:pt x="443" y="410"/>
                        <a:pt x="443" y="388"/>
                      </a:cubicBezTo>
                      <a:cubicBezTo>
                        <a:pt x="431" y="366"/>
                        <a:pt x="420" y="355"/>
                        <a:pt x="409" y="332"/>
                      </a:cubicBezTo>
                      <a:cubicBezTo>
                        <a:pt x="387" y="321"/>
                        <a:pt x="376" y="310"/>
                        <a:pt x="354" y="299"/>
                      </a:cubicBezTo>
                      <a:cubicBezTo>
                        <a:pt x="332" y="288"/>
                        <a:pt x="310" y="277"/>
                        <a:pt x="288" y="266"/>
                      </a:cubicBezTo>
                      <a:lnTo>
                        <a:pt x="243" y="244"/>
                      </a:lnTo>
                      <a:cubicBezTo>
                        <a:pt x="232" y="244"/>
                        <a:pt x="210" y="233"/>
                        <a:pt x="199" y="233"/>
                      </a:cubicBezTo>
                      <a:cubicBezTo>
                        <a:pt x="188" y="222"/>
                        <a:pt x="188" y="200"/>
                        <a:pt x="188" y="189"/>
                      </a:cubicBezTo>
                      <a:cubicBezTo>
                        <a:pt x="177" y="178"/>
                        <a:pt x="177" y="167"/>
                        <a:pt x="188" y="167"/>
                      </a:cubicBezTo>
                      <a:cubicBezTo>
                        <a:pt x="188" y="156"/>
                        <a:pt x="199" y="145"/>
                        <a:pt x="199" y="145"/>
                      </a:cubicBezTo>
                      <a:cubicBezTo>
                        <a:pt x="210" y="145"/>
                        <a:pt x="221" y="133"/>
                        <a:pt x="221" y="133"/>
                      </a:cubicBezTo>
                      <a:lnTo>
                        <a:pt x="255" y="133"/>
                      </a:lnTo>
                      <a:cubicBezTo>
                        <a:pt x="277" y="133"/>
                        <a:pt x="310" y="145"/>
                        <a:pt x="332" y="145"/>
                      </a:cubicBezTo>
                      <a:lnTo>
                        <a:pt x="387" y="167"/>
                      </a:lnTo>
                      <a:cubicBezTo>
                        <a:pt x="398" y="145"/>
                        <a:pt x="409" y="122"/>
                        <a:pt x="409" y="100"/>
                      </a:cubicBezTo>
                      <a:cubicBezTo>
                        <a:pt x="420" y="78"/>
                        <a:pt x="420" y="56"/>
                        <a:pt x="420" y="45"/>
                      </a:cubicBezTo>
                      <a:cubicBezTo>
                        <a:pt x="398" y="23"/>
                        <a:pt x="365" y="23"/>
                        <a:pt x="332" y="12"/>
                      </a:cubicBezTo>
                      <a:cubicBezTo>
                        <a:pt x="299" y="12"/>
                        <a:pt x="277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1377;p36">
                  <a:extLst>
                    <a:ext uri="{FF2B5EF4-FFF2-40B4-BE49-F238E27FC236}">
                      <a16:creationId xmlns:a16="http://schemas.microsoft.com/office/drawing/2014/main" id="{2E866423-A762-2DC6-7272-C9932B650C34}"/>
                    </a:ext>
                  </a:extLst>
                </p:cNvPr>
                <p:cNvSpPr/>
                <p:nvPr/>
              </p:nvSpPr>
              <p:spPr>
                <a:xfrm>
                  <a:off x="562971" y="2659469"/>
                  <a:ext cx="149962" cy="2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665" extrusionOk="0">
                      <a:moveTo>
                        <a:pt x="12" y="1"/>
                      </a:moveTo>
                      <a:cubicBezTo>
                        <a:pt x="12" y="23"/>
                        <a:pt x="1" y="45"/>
                        <a:pt x="1" y="78"/>
                      </a:cubicBezTo>
                      <a:cubicBezTo>
                        <a:pt x="1" y="100"/>
                        <a:pt x="12" y="122"/>
                        <a:pt x="12" y="145"/>
                      </a:cubicBezTo>
                      <a:lnTo>
                        <a:pt x="167" y="145"/>
                      </a:lnTo>
                      <a:lnTo>
                        <a:pt x="167" y="653"/>
                      </a:lnTo>
                      <a:cubicBezTo>
                        <a:pt x="200" y="653"/>
                        <a:pt x="222" y="664"/>
                        <a:pt x="255" y="664"/>
                      </a:cubicBezTo>
                      <a:cubicBezTo>
                        <a:pt x="277" y="664"/>
                        <a:pt x="310" y="653"/>
                        <a:pt x="332" y="653"/>
                      </a:cubicBezTo>
                      <a:lnTo>
                        <a:pt x="332" y="145"/>
                      </a:lnTo>
                      <a:lnTo>
                        <a:pt x="476" y="145"/>
                      </a:lnTo>
                      <a:cubicBezTo>
                        <a:pt x="476" y="122"/>
                        <a:pt x="476" y="100"/>
                        <a:pt x="476" y="78"/>
                      </a:cubicBezTo>
                      <a:cubicBezTo>
                        <a:pt x="476" y="67"/>
                        <a:pt x="476" y="45"/>
                        <a:pt x="476" y="45"/>
                      </a:cubicBez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1378;p36">
                  <a:extLst>
                    <a:ext uri="{FF2B5EF4-FFF2-40B4-BE49-F238E27FC236}">
                      <a16:creationId xmlns:a16="http://schemas.microsoft.com/office/drawing/2014/main" id="{59624E96-468C-BDF3-3229-596E8B67911B}"/>
                    </a:ext>
                  </a:extLst>
                </p:cNvPr>
                <p:cNvSpPr/>
                <p:nvPr/>
              </p:nvSpPr>
              <p:spPr>
                <a:xfrm>
                  <a:off x="722993" y="2655068"/>
                  <a:ext cx="181086" cy="21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682" extrusionOk="0">
                      <a:moveTo>
                        <a:pt x="288" y="148"/>
                      </a:moveTo>
                      <a:cubicBezTo>
                        <a:pt x="365" y="148"/>
                        <a:pt x="398" y="203"/>
                        <a:pt x="398" y="347"/>
                      </a:cubicBezTo>
                      <a:cubicBezTo>
                        <a:pt x="398" y="479"/>
                        <a:pt x="365" y="546"/>
                        <a:pt x="288" y="546"/>
                      </a:cubicBezTo>
                      <a:cubicBezTo>
                        <a:pt x="244" y="546"/>
                        <a:pt x="210" y="523"/>
                        <a:pt x="199" y="490"/>
                      </a:cubicBezTo>
                      <a:cubicBezTo>
                        <a:pt x="177" y="446"/>
                        <a:pt x="166" y="391"/>
                        <a:pt x="166" y="347"/>
                      </a:cubicBezTo>
                      <a:cubicBezTo>
                        <a:pt x="166" y="214"/>
                        <a:pt x="210" y="148"/>
                        <a:pt x="288" y="148"/>
                      </a:cubicBezTo>
                      <a:close/>
                      <a:moveTo>
                        <a:pt x="286" y="1"/>
                      </a:moveTo>
                      <a:cubicBezTo>
                        <a:pt x="244" y="1"/>
                        <a:pt x="199" y="9"/>
                        <a:pt x="155" y="26"/>
                      </a:cubicBezTo>
                      <a:cubicBezTo>
                        <a:pt x="122" y="48"/>
                        <a:pt x="89" y="70"/>
                        <a:pt x="67" y="103"/>
                      </a:cubicBezTo>
                      <a:cubicBezTo>
                        <a:pt x="45" y="125"/>
                        <a:pt x="22" y="170"/>
                        <a:pt x="11" y="203"/>
                      </a:cubicBezTo>
                      <a:cubicBezTo>
                        <a:pt x="0" y="247"/>
                        <a:pt x="0" y="302"/>
                        <a:pt x="0" y="347"/>
                      </a:cubicBezTo>
                      <a:cubicBezTo>
                        <a:pt x="0" y="391"/>
                        <a:pt x="0" y="435"/>
                        <a:pt x="11" y="479"/>
                      </a:cubicBezTo>
                      <a:cubicBezTo>
                        <a:pt x="22" y="523"/>
                        <a:pt x="45" y="557"/>
                        <a:pt x="67" y="590"/>
                      </a:cubicBezTo>
                      <a:cubicBezTo>
                        <a:pt x="89" y="623"/>
                        <a:pt x="122" y="645"/>
                        <a:pt x="155" y="656"/>
                      </a:cubicBezTo>
                      <a:cubicBezTo>
                        <a:pt x="199" y="673"/>
                        <a:pt x="244" y="681"/>
                        <a:pt x="286" y="681"/>
                      </a:cubicBezTo>
                      <a:cubicBezTo>
                        <a:pt x="329" y="681"/>
                        <a:pt x="371" y="673"/>
                        <a:pt x="409" y="656"/>
                      </a:cubicBezTo>
                      <a:cubicBezTo>
                        <a:pt x="454" y="645"/>
                        <a:pt x="476" y="623"/>
                        <a:pt x="498" y="590"/>
                      </a:cubicBezTo>
                      <a:cubicBezTo>
                        <a:pt x="531" y="557"/>
                        <a:pt x="542" y="523"/>
                        <a:pt x="553" y="479"/>
                      </a:cubicBezTo>
                      <a:cubicBezTo>
                        <a:pt x="564" y="435"/>
                        <a:pt x="575" y="391"/>
                        <a:pt x="575" y="347"/>
                      </a:cubicBezTo>
                      <a:cubicBezTo>
                        <a:pt x="575" y="302"/>
                        <a:pt x="564" y="247"/>
                        <a:pt x="553" y="203"/>
                      </a:cubicBezTo>
                      <a:cubicBezTo>
                        <a:pt x="542" y="170"/>
                        <a:pt x="531" y="125"/>
                        <a:pt x="498" y="103"/>
                      </a:cubicBezTo>
                      <a:cubicBezTo>
                        <a:pt x="476" y="70"/>
                        <a:pt x="454" y="48"/>
                        <a:pt x="409" y="26"/>
                      </a:cubicBezTo>
                      <a:cubicBezTo>
                        <a:pt x="371" y="9"/>
                        <a:pt x="329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1379;p36">
                  <a:extLst>
                    <a:ext uri="{FF2B5EF4-FFF2-40B4-BE49-F238E27FC236}">
                      <a16:creationId xmlns:a16="http://schemas.microsoft.com/office/drawing/2014/main" id="{55291C6D-8381-8B6D-2348-7447A27F3715}"/>
                    </a:ext>
                  </a:extLst>
                </p:cNvPr>
                <p:cNvSpPr/>
                <p:nvPr/>
              </p:nvSpPr>
              <p:spPr>
                <a:xfrm>
                  <a:off x="931430" y="2659469"/>
                  <a:ext cx="143045" cy="21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676" extrusionOk="0">
                      <a:moveTo>
                        <a:pt x="233" y="134"/>
                      </a:moveTo>
                      <a:cubicBezTo>
                        <a:pt x="244" y="134"/>
                        <a:pt x="255" y="145"/>
                        <a:pt x="266" y="145"/>
                      </a:cubicBezTo>
                      <a:cubicBezTo>
                        <a:pt x="277" y="156"/>
                        <a:pt x="277" y="167"/>
                        <a:pt x="288" y="178"/>
                      </a:cubicBezTo>
                      <a:cubicBezTo>
                        <a:pt x="288" y="189"/>
                        <a:pt x="288" y="211"/>
                        <a:pt x="288" y="222"/>
                      </a:cubicBezTo>
                      <a:cubicBezTo>
                        <a:pt x="288" y="271"/>
                        <a:pt x="253" y="312"/>
                        <a:pt x="214" y="312"/>
                      </a:cubicBezTo>
                      <a:cubicBezTo>
                        <a:pt x="209" y="312"/>
                        <a:pt x="204" y="312"/>
                        <a:pt x="200" y="310"/>
                      </a:cubicBezTo>
                      <a:lnTo>
                        <a:pt x="156" y="310"/>
                      </a:lnTo>
                      <a:lnTo>
                        <a:pt x="167" y="134"/>
                      </a:lnTo>
                      <a:close/>
                      <a:moveTo>
                        <a:pt x="67" y="1"/>
                      </a:moveTo>
                      <a:lnTo>
                        <a:pt x="1" y="12"/>
                      </a:lnTo>
                      <a:lnTo>
                        <a:pt x="1" y="664"/>
                      </a:lnTo>
                      <a:cubicBezTo>
                        <a:pt x="23" y="664"/>
                        <a:pt x="45" y="675"/>
                        <a:pt x="78" y="675"/>
                      </a:cubicBezTo>
                      <a:lnTo>
                        <a:pt x="111" y="675"/>
                      </a:lnTo>
                      <a:cubicBezTo>
                        <a:pt x="122" y="675"/>
                        <a:pt x="145" y="664"/>
                        <a:pt x="156" y="664"/>
                      </a:cubicBezTo>
                      <a:lnTo>
                        <a:pt x="156" y="454"/>
                      </a:lnTo>
                      <a:lnTo>
                        <a:pt x="211" y="454"/>
                      </a:lnTo>
                      <a:cubicBezTo>
                        <a:pt x="244" y="454"/>
                        <a:pt x="266" y="454"/>
                        <a:pt x="299" y="443"/>
                      </a:cubicBezTo>
                      <a:cubicBezTo>
                        <a:pt x="321" y="432"/>
                        <a:pt x="355" y="421"/>
                        <a:pt x="377" y="410"/>
                      </a:cubicBezTo>
                      <a:cubicBezTo>
                        <a:pt x="399" y="388"/>
                        <a:pt x="410" y="366"/>
                        <a:pt x="421" y="344"/>
                      </a:cubicBezTo>
                      <a:cubicBezTo>
                        <a:pt x="454" y="266"/>
                        <a:pt x="454" y="189"/>
                        <a:pt x="421" y="111"/>
                      </a:cubicBezTo>
                      <a:cubicBezTo>
                        <a:pt x="410" y="89"/>
                        <a:pt x="388" y="56"/>
                        <a:pt x="355" y="45"/>
                      </a:cubicBezTo>
                      <a:cubicBezTo>
                        <a:pt x="333" y="23"/>
                        <a:pt x="299" y="12"/>
                        <a:pt x="266" y="12"/>
                      </a:cubicBezTo>
                      <a:cubicBezTo>
                        <a:pt x="233" y="1"/>
                        <a:pt x="211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078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42EE-EA24-640A-27DC-BE0A6C26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CEDE6-FA61-B81C-3B46-E2E50E644948}"/>
              </a:ext>
            </a:extLst>
          </p:cNvPr>
          <p:cNvSpPr txBox="1">
            <a:spLocks/>
          </p:cNvSpPr>
          <p:nvPr/>
        </p:nvSpPr>
        <p:spPr>
          <a:xfrm>
            <a:off x="277560" y="907031"/>
            <a:ext cx="8588879" cy="2742703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2B7F5D-90F4-F46E-F4F2-322787484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37" y="1302008"/>
            <a:ext cx="737881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74320" marR="0" lvl="0" indent="-28575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ome neighborhoods face noticeably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longer transit trips to City Hall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after the proposed cuts.</a:t>
            </a:r>
          </a:p>
          <a:p>
            <a:pPr marL="274320" marR="0" lvl="0" indent="-28575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impacts are uneven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the city</a:t>
            </a:r>
          </a:p>
          <a:p>
            <a:pPr marL="274320" marR="0" lvl="0" indent="-28575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“small” schedule changes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quietly reduce access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Center City jobs and services at the neighborhood scale.</a:t>
            </a:r>
          </a:p>
        </p:txBody>
      </p:sp>
    </p:spTree>
    <p:extLst>
      <p:ext uri="{BB962C8B-B14F-4D97-AF65-F5344CB8AC3E}">
        <p14:creationId xmlns:p14="http://schemas.microsoft.com/office/powerpoint/2010/main" val="414884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BAC2-A7EE-B2E6-5905-EFF8C07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AC43D0D-79D4-93FF-F3CF-ECCD4E03F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021" y="1574138"/>
            <a:ext cx="729134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Assumes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trips go to City Hall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scheduled times only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include real-world traffic, delays, or crowding.)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simplified assumptions about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walking and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(fixed walking speed, no changes in route, mode, or departure time).</a:t>
            </a:r>
          </a:p>
        </p:txBody>
      </p:sp>
    </p:spTree>
    <p:extLst>
      <p:ext uri="{BB962C8B-B14F-4D97-AF65-F5344CB8AC3E}">
        <p14:creationId xmlns:p14="http://schemas.microsoft.com/office/powerpoint/2010/main" val="71535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3FE8-7787-6E80-4B18-9A6F664E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49B845-2B35-B437-460B-2404E169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06" y="1632441"/>
            <a:ext cx="8539701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is part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ongoing research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transit accessibility and service changes.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thanks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Dr. Elizabeth </a:t>
            </a:r>
            <a:r>
              <a:rPr kumimoji="0" lang="en-US" altLang="en-US" sz="18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Delmelle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Dr. Xiaoxia (Summer) Dong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Dr. Erick Guerra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their generous guidance and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28F5-870A-9D07-8F3E-6D9C835A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5AEB9-DC32-29DF-FF57-B4B82CD45B3D}"/>
              </a:ext>
            </a:extLst>
          </p:cNvPr>
          <p:cNvSpPr txBox="1"/>
          <p:nvPr/>
        </p:nvSpPr>
        <p:spPr>
          <a:xfrm>
            <a:off x="1092897" y="1304768"/>
            <a:ext cx="7331103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r5r</a:t>
            </a:r>
            <a:r>
              <a:rPr lang="en-US" sz="1800" dirty="0"/>
              <a:t> – multimodal travel time analysis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https://ipeagit.github.io/r5r/</a:t>
            </a:r>
            <a:endParaRPr lang="en-US" sz="1800" dirty="0"/>
          </a:p>
          <a:p>
            <a:pPr marL="28346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/>
              <a:t>tidytransit</a:t>
            </a:r>
            <a:r>
              <a:rPr lang="en-US" sz="1800" dirty="0"/>
              <a:t> – GTFS data handling in R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https://github.com/r-transit/tidytransit</a:t>
            </a:r>
            <a:endParaRPr lang="en-US" sz="1800" dirty="0"/>
          </a:p>
          <a:p>
            <a:pPr marL="28346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SEPTA GTFS data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https://github.com/septadev/GTFS</a:t>
            </a:r>
            <a:endParaRPr lang="en-US" sz="1800" dirty="0"/>
          </a:p>
          <a:p>
            <a:pPr marL="28346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GitHub</a:t>
            </a:r>
            <a:r>
              <a:rPr lang="en-US" sz="1800" dirty="0"/>
              <a:t>: </a:t>
            </a:r>
            <a:r>
              <a:rPr lang="en-US" sz="1800" dirty="0">
                <a:hlinkClick r:id="rId5"/>
              </a:rPr>
              <a:t>https://github.com/zyang91/septa-cut-analysis/tree/main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07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/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</a:t>
            </a:r>
            <a:endParaRPr dirty="0"/>
          </a:p>
        </p:txBody>
      </p:sp>
      <p:sp>
        <p:nvSpPr>
          <p:cNvPr id="812" name="Google Shape;812;p29"/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13" name="Google Shape;813;p29"/>
          <p:cNvGrpSpPr/>
          <p:nvPr/>
        </p:nvGrpSpPr>
        <p:grpSpPr>
          <a:xfrm>
            <a:off x="4683750" y="2574250"/>
            <a:ext cx="4466625" cy="1978850"/>
            <a:chOff x="4683750" y="2574250"/>
            <a:chExt cx="4466625" cy="1978850"/>
          </a:xfrm>
        </p:grpSpPr>
        <p:sp>
          <p:nvSpPr>
            <p:cNvPr id="814" name="Google Shape;814;p29"/>
            <p:cNvSpPr/>
            <p:nvPr/>
          </p:nvSpPr>
          <p:spPr>
            <a:xfrm>
              <a:off x="5909175" y="2577600"/>
              <a:ext cx="3241200" cy="197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5" name="Google Shape;815;p29"/>
            <p:cNvGrpSpPr/>
            <p:nvPr/>
          </p:nvGrpSpPr>
          <p:grpSpPr>
            <a:xfrm>
              <a:off x="4683750" y="2574250"/>
              <a:ext cx="4460259" cy="1944238"/>
              <a:chOff x="4683750" y="2574250"/>
              <a:chExt cx="4460259" cy="1944238"/>
            </a:xfrm>
          </p:grpSpPr>
          <p:sp>
            <p:nvSpPr>
              <p:cNvPr id="816" name="Google Shape;816;p29"/>
              <p:cNvSpPr/>
              <p:nvPr/>
            </p:nvSpPr>
            <p:spPr>
              <a:xfrm>
                <a:off x="6038238" y="2574250"/>
                <a:ext cx="1882269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11755" h="12142" extrusionOk="0">
                    <a:moveTo>
                      <a:pt x="0" y="1"/>
                    </a:moveTo>
                    <a:lnTo>
                      <a:pt x="0" y="12142"/>
                    </a:lnTo>
                    <a:lnTo>
                      <a:pt x="11754" y="12142"/>
                    </a:lnTo>
                    <a:lnTo>
                      <a:pt x="117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7920333" y="2815076"/>
                <a:ext cx="1223675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10638" extrusionOk="0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5908858" y="2574250"/>
                <a:ext cx="1882430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12142" extrusionOk="0">
                    <a:moveTo>
                      <a:pt x="1" y="1"/>
                    </a:moveTo>
                    <a:lnTo>
                      <a:pt x="1" y="12142"/>
                    </a:lnTo>
                    <a:lnTo>
                      <a:pt x="11755" y="12142"/>
                    </a:lnTo>
                    <a:lnTo>
                      <a:pt x="11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6071864" y="2986729"/>
                <a:ext cx="1558176" cy="1529994"/>
              </a:xfrm>
              <a:custGeom>
                <a:avLst/>
                <a:gdLst/>
                <a:ahLst/>
                <a:cxnLst/>
                <a:rect l="l" t="t" r="r" b="b"/>
                <a:pathLst>
                  <a:path w="9731" h="9555" extrusionOk="0">
                    <a:moveTo>
                      <a:pt x="4854" y="443"/>
                    </a:moveTo>
                    <a:cubicBezTo>
                      <a:pt x="7298" y="443"/>
                      <a:pt x="9266" y="2423"/>
                      <a:pt x="9278" y="4855"/>
                    </a:cubicBezTo>
                    <a:lnTo>
                      <a:pt x="9278" y="9123"/>
                    </a:lnTo>
                    <a:lnTo>
                      <a:pt x="442" y="9123"/>
                    </a:lnTo>
                    <a:lnTo>
                      <a:pt x="442" y="4855"/>
                    </a:lnTo>
                    <a:cubicBezTo>
                      <a:pt x="442" y="2423"/>
                      <a:pt x="2422" y="443"/>
                      <a:pt x="4854" y="443"/>
                    </a:cubicBezTo>
                    <a:close/>
                    <a:moveTo>
                      <a:pt x="4875" y="1"/>
                    </a:moveTo>
                    <a:cubicBezTo>
                      <a:pt x="4868" y="1"/>
                      <a:pt x="4861" y="1"/>
                      <a:pt x="4854" y="1"/>
                    </a:cubicBezTo>
                    <a:cubicBezTo>
                      <a:pt x="2179" y="1"/>
                      <a:pt x="0" y="2179"/>
                      <a:pt x="0" y="4855"/>
                    </a:cubicBezTo>
                    <a:lnTo>
                      <a:pt x="0" y="9555"/>
                    </a:lnTo>
                    <a:lnTo>
                      <a:pt x="9731" y="9555"/>
                    </a:lnTo>
                    <a:lnTo>
                      <a:pt x="9731" y="4855"/>
                    </a:lnTo>
                    <a:cubicBezTo>
                      <a:pt x="9731" y="2175"/>
                      <a:pt x="7553" y="1"/>
                      <a:pt x="4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6142638" y="3057824"/>
                <a:ext cx="942176" cy="1458899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9111" extrusionOk="0">
                    <a:moveTo>
                      <a:pt x="4411" y="1"/>
                    </a:moveTo>
                    <a:cubicBezTo>
                      <a:pt x="2067" y="1"/>
                      <a:pt x="0" y="1891"/>
                      <a:pt x="0" y="4411"/>
                    </a:cubicBezTo>
                    <a:lnTo>
                      <a:pt x="0" y="9111"/>
                    </a:lnTo>
                    <a:lnTo>
                      <a:pt x="2931" y="9111"/>
                    </a:lnTo>
                    <a:lnTo>
                      <a:pt x="2931" y="4411"/>
                    </a:lnTo>
                    <a:cubicBezTo>
                      <a:pt x="2931" y="2542"/>
                      <a:pt x="4114" y="873"/>
                      <a:pt x="5883" y="254"/>
                    </a:cubicBezTo>
                    <a:cubicBezTo>
                      <a:pt x="5391" y="81"/>
                      <a:pt x="4895" y="1"/>
                      <a:pt x="4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6611801" y="3098336"/>
                <a:ext cx="945698" cy="1418387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8858" extrusionOk="0">
                    <a:moveTo>
                      <a:pt x="2953" y="1"/>
                    </a:moveTo>
                    <a:cubicBezTo>
                      <a:pt x="1184" y="620"/>
                      <a:pt x="1" y="2289"/>
                      <a:pt x="1" y="4158"/>
                    </a:cubicBezTo>
                    <a:lnTo>
                      <a:pt x="1" y="8858"/>
                    </a:lnTo>
                    <a:lnTo>
                      <a:pt x="5906" y="8858"/>
                    </a:lnTo>
                    <a:lnTo>
                      <a:pt x="5906" y="4158"/>
                    </a:lnTo>
                    <a:cubicBezTo>
                      <a:pt x="5894" y="2289"/>
                      <a:pt x="4711" y="620"/>
                      <a:pt x="2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7791114" y="2815076"/>
                <a:ext cx="1223515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10638" extrusionOk="0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4683750" y="2815076"/>
                <a:ext cx="1225277" cy="170341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0638" extrusionOk="0">
                    <a:moveTo>
                      <a:pt x="7652" y="0"/>
                    </a:moveTo>
                    <a:lnTo>
                      <a:pt x="0" y="3594"/>
                    </a:lnTo>
                    <a:lnTo>
                      <a:pt x="0" y="10638"/>
                    </a:lnTo>
                    <a:lnTo>
                      <a:pt x="7652" y="10638"/>
                    </a:lnTo>
                    <a:lnTo>
                      <a:pt x="76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4683750" y="2574250"/>
                <a:ext cx="4330901" cy="1944238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2142" extrusionOk="0">
                    <a:moveTo>
                      <a:pt x="7652" y="1"/>
                    </a:moveTo>
                    <a:lnTo>
                      <a:pt x="7652" y="1504"/>
                    </a:lnTo>
                    <a:lnTo>
                      <a:pt x="0" y="5098"/>
                    </a:lnTo>
                    <a:lnTo>
                      <a:pt x="0" y="12142"/>
                    </a:lnTo>
                    <a:lnTo>
                      <a:pt x="708" y="12142"/>
                    </a:lnTo>
                    <a:lnTo>
                      <a:pt x="708" y="11445"/>
                    </a:lnTo>
                    <a:lnTo>
                      <a:pt x="708" y="5551"/>
                    </a:lnTo>
                    <a:lnTo>
                      <a:pt x="7950" y="2135"/>
                    </a:lnTo>
                    <a:lnTo>
                      <a:pt x="8360" y="1947"/>
                    </a:lnTo>
                    <a:lnTo>
                      <a:pt x="8360" y="1504"/>
                    </a:lnTo>
                    <a:lnTo>
                      <a:pt x="8360" y="708"/>
                    </a:lnTo>
                    <a:lnTo>
                      <a:pt x="18698" y="708"/>
                    </a:lnTo>
                    <a:lnTo>
                      <a:pt x="18698" y="1504"/>
                    </a:lnTo>
                    <a:lnTo>
                      <a:pt x="18698" y="1947"/>
                    </a:lnTo>
                    <a:lnTo>
                      <a:pt x="19108" y="2135"/>
                    </a:lnTo>
                    <a:lnTo>
                      <a:pt x="26350" y="5551"/>
                    </a:lnTo>
                    <a:lnTo>
                      <a:pt x="26350" y="11445"/>
                    </a:lnTo>
                    <a:lnTo>
                      <a:pt x="26350" y="12142"/>
                    </a:lnTo>
                    <a:lnTo>
                      <a:pt x="27047" y="12142"/>
                    </a:lnTo>
                    <a:lnTo>
                      <a:pt x="27047" y="5098"/>
                    </a:lnTo>
                    <a:lnTo>
                      <a:pt x="19406" y="1504"/>
                    </a:lnTo>
                    <a:lnTo>
                      <a:pt x="19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6528697" y="2753108"/>
                <a:ext cx="132904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6728692" y="2753108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7615778" y="3174555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7815773" y="3174555"/>
                <a:ext cx="13482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1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8014166" y="3174555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7815773" y="3841951"/>
                <a:ext cx="13482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8612549" y="3841951"/>
                <a:ext cx="13482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8679961" y="3765892"/>
                <a:ext cx="13466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1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40" y="321"/>
                    </a:lnTo>
                    <a:lnTo>
                      <a:pt x="8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8014166" y="3841951"/>
                <a:ext cx="13466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2" extrusionOk="0">
                    <a:moveTo>
                      <a:pt x="0" y="1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7723701" y="3098336"/>
                <a:ext cx="65811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22" extrusionOk="0">
                    <a:moveTo>
                      <a:pt x="1" y="1"/>
                    </a:moveTo>
                    <a:lnTo>
                      <a:pt x="1" y="321"/>
                    </a:lnTo>
                    <a:lnTo>
                      <a:pt x="410" y="321"/>
                    </a:lnTo>
                    <a:lnTo>
                      <a:pt x="41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7791114" y="3098336"/>
                <a:ext cx="6741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22" extrusionOk="0">
                    <a:moveTo>
                      <a:pt x="0" y="1"/>
                    </a:moveTo>
                    <a:lnTo>
                      <a:pt x="0" y="321"/>
                    </a:lnTo>
                    <a:lnTo>
                      <a:pt x="420" y="3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5962019" y="3046936"/>
                <a:ext cx="132904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2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830" y="322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6162174" y="3046936"/>
                <a:ext cx="134665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22" extrusionOk="0">
                    <a:moveTo>
                      <a:pt x="0" y="1"/>
                    </a:moveTo>
                    <a:lnTo>
                      <a:pt x="0" y="322"/>
                    </a:lnTo>
                    <a:lnTo>
                      <a:pt x="841" y="322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6070102" y="2970877"/>
                <a:ext cx="132904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322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5841606" y="3650763"/>
                <a:ext cx="6741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22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5908858" y="3650763"/>
                <a:ext cx="67573" cy="5156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22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6176264" y="3310820"/>
                <a:ext cx="49799" cy="1207663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542" extrusionOk="0">
                    <a:moveTo>
                      <a:pt x="1" y="0"/>
                    </a:moveTo>
                    <a:lnTo>
                      <a:pt x="1" y="7542"/>
                    </a:lnTo>
                    <a:lnTo>
                      <a:pt x="310" y="7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6153207" y="4247385"/>
                <a:ext cx="95755" cy="271092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693" extrusionOk="0">
                    <a:moveTo>
                      <a:pt x="1" y="1"/>
                    </a:moveTo>
                    <a:lnTo>
                      <a:pt x="1" y="1693"/>
                    </a:lnTo>
                    <a:lnTo>
                      <a:pt x="598" y="1693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6176264" y="4095107"/>
                <a:ext cx="49799" cy="8518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32" extrusionOk="0">
                    <a:moveTo>
                      <a:pt x="1" y="1"/>
                    </a:moveTo>
                    <a:lnTo>
                      <a:pt x="1" y="532"/>
                    </a:lnTo>
                    <a:lnTo>
                      <a:pt x="310" y="532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6176264" y="3919932"/>
                <a:ext cx="49799" cy="86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43" extrusionOk="0">
                    <a:moveTo>
                      <a:pt x="1" y="0"/>
                    </a:moveTo>
                    <a:lnTo>
                      <a:pt x="1" y="542"/>
                    </a:lnTo>
                    <a:lnTo>
                      <a:pt x="310" y="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6218697" y="4247385"/>
                <a:ext cx="30264" cy="27109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3" extrusionOk="0">
                    <a:moveTo>
                      <a:pt x="1" y="1"/>
                    </a:moveTo>
                    <a:lnTo>
                      <a:pt x="1" y="1693"/>
                    </a:lnTo>
                    <a:lnTo>
                      <a:pt x="189" y="169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6201084" y="3367504"/>
                <a:ext cx="24979" cy="88004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5496" extrusionOk="0">
                    <a:moveTo>
                      <a:pt x="0" y="0"/>
                    </a:moveTo>
                    <a:lnTo>
                      <a:pt x="0" y="5496"/>
                    </a:lnTo>
                    <a:lnTo>
                      <a:pt x="155" y="549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6135593" y="3268387"/>
                <a:ext cx="127620" cy="11064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1" extrusionOk="0">
                    <a:moveTo>
                      <a:pt x="465" y="0"/>
                    </a:moveTo>
                    <a:cubicBezTo>
                      <a:pt x="155" y="0"/>
                      <a:pt x="0" y="376"/>
                      <a:pt x="221" y="586"/>
                    </a:cubicBezTo>
                    <a:cubicBezTo>
                      <a:pt x="290" y="658"/>
                      <a:pt x="374" y="690"/>
                      <a:pt x="458" y="690"/>
                    </a:cubicBezTo>
                    <a:cubicBezTo>
                      <a:pt x="630" y="690"/>
                      <a:pt x="796" y="552"/>
                      <a:pt x="796" y="343"/>
                    </a:cubicBezTo>
                    <a:cubicBezTo>
                      <a:pt x="796" y="155"/>
                      <a:pt x="653" y="0"/>
                      <a:pt x="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6119581" y="3268387"/>
                <a:ext cx="127620" cy="110646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1" extrusionOk="0">
                    <a:moveTo>
                      <a:pt x="454" y="0"/>
                    </a:moveTo>
                    <a:cubicBezTo>
                      <a:pt x="156" y="0"/>
                      <a:pt x="1" y="376"/>
                      <a:pt x="211" y="586"/>
                    </a:cubicBezTo>
                    <a:cubicBezTo>
                      <a:pt x="283" y="658"/>
                      <a:pt x="370" y="690"/>
                      <a:pt x="455" y="690"/>
                    </a:cubicBezTo>
                    <a:cubicBezTo>
                      <a:pt x="631" y="690"/>
                      <a:pt x="797" y="552"/>
                      <a:pt x="797" y="343"/>
                    </a:cubicBezTo>
                    <a:cubicBezTo>
                      <a:pt x="797" y="155"/>
                      <a:pt x="642" y="0"/>
                      <a:pt x="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9" name="Google Shape;849;p29"/>
          <p:cNvGrpSpPr/>
          <p:nvPr/>
        </p:nvGrpSpPr>
        <p:grpSpPr>
          <a:xfrm>
            <a:off x="933669" y="3458269"/>
            <a:ext cx="6604489" cy="1060233"/>
            <a:chOff x="2237800" y="2833350"/>
            <a:chExt cx="6107351" cy="980426"/>
          </a:xfrm>
        </p:grpSpPr>
        <p:sp>
          <p:nvSpPr>
            <p:cNvPr id="850" name="Google Shape;850;p29"/>
            <p:cNvSpPr/>
            <p:nvPr/>
          </p:nvSpPr>
          <p:spPr>
            <a:xfrm>
              <a:off x="2683274" y="3535792"/>
              <a:ext cx="2440091" cy="111130"/>
            </a:xfrm>
            <a:custGeom>
              <a:avLst/>
              <a:gdLst/>
              <a:ahLst/>
              <a:cxnLst/>
              <a:rect l="l" t="t" r="r" b="b"/>
              <a:pathLst>
                <a:path w="15326" h="698" extrusionOk="0">
                  <a:moveTo>
                    <a:pt x="0" y="1"/>
                  </a:moveTo>
                  <a:lnTo>
                    <a:pt x="0" y="697"/>
                  </a:lnTo>
                  <a:lnTo>
                    <a:pt x="15326" y="697"/>
                  </a:lnTo>
                  <a:lnTo>
                    <a:pt x="15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2475503" y="2898468"/>
              <a:ext cx="2860889" cy="605804"/>
            </a:xfrm>
            <a:custGeom>
              <a:avLst/>
              <a:gdLst/>
              <a:ahLst/>
              <a:cxnLst/>
              <a:rect l="l" t="t" r="r" b="b"/>
              <a:pathLst>
                <a:path w="17969" h="3805" extrusionOk="0">
                  <a:moveTo>
                    <a:pt x="951" y="1"/>
                  </a:moveTo>
                  <a:lnTo>
                    <a:pt x="0" y="2113"/>
                  </a:lnTo>
                  <a:lnTo>
                    <a:pt x="0" y="3805"/>
                  </a:lnTo>
                  <a:lnTo>
                    <a:pt x="17969" y="3805"/>
                  </a:lnTo>
                  <a:lnTo>
                    <a:pt x="17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2875123" y="2965496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0" y="0"/>
                  </a:moveTo>
                  <a:lnTo>
                    <a:pt x="0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447177" y="2965496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2917314" y="3007687"/>
              <a:ext cx="269547" cy="468403"/>
            </a:xfrm>
            <a:custGeom>
              <a:avLst/>
              <a:gdLst/>
              <a:ahLst/>
              <a:cxnLst/>
              <a:rect l="l" t="t" r="r" b="b"/>
              <a:pathLst>
                <a:path w="1693" h="2942" extrusionOk="0">
                  <a:moveTo>
                    <a:pt x="1" y="0"/>
                  </a:moveTo>
                  <a:lnTo>
                    <a:pt x="1" y="2942"/>
                  </a:lnTo>
                  <a:lnTo>
                    <a:pt x="1693" y="2942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211378" y="3007687"/>
              <a:ext cx="267795" cy="468403"/>
            </a:xfrm>
            <a:custGeom>
              <a:avLst/>
              <a:gdLst/>
              <a:ahLst/>
              <a:cxnLst/>
              <a:rect l="l" t="t" r="r" b="b"/>
              <a:pathLst>
                <a:path w="1682" h="2942" extrusionOk="0">
                  <a:moveTo>
                    <a:pt x="0" y="0"/>
                  </a:moveTo>
                  <a:lnTo>
                    <a:pt x="0" y="2942"/>
                  </a:lnTo>
                  <a:lnTo>
                    <a:pt x="1681" y="2942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489527" y="3007687"/>
              <a:ext cx="269388" cy="468403"/>
            </a:xfrm>
            <a:custGeom>
              <a:avLst/>
              <a:gdLst/>
              <a:ahLst/>
              <a:cxnLst/>
              <a:rect l="l" t="t" r="r" b="b"/>
              <a:pathLst>
                <a:path w="1692" h="2942" extrusionOk="0">
                  <a:moveTo>
                    <a:pt x="0" y="0"/>
                  </a:moveTo>
                  <a:lnTo>
                    <a:pt x="0" y="2942"/>
                  </a:lnTo>
                  <a:lnTo>
                    <a:pt x="1692" y="2942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783431" y="3007687"/>
              <a:ext cx="267795" cy="468403"/>
            </a:xfrm>
            <a:custGeom>
              <a:avLst/>
              <a:gdLst/>
              <a:ahLst/>
              <a:cxnLst/>
              <a:rect l="l" t="t" r="r" b="b"/>
              <a:pathLst>
                <a:path w="1682" h="2942" extrusionOk="0">
                  <a:moveTo>
                    <a:pt x="1" y="0"/>
                  </a:moveTo>
                  <a:lnTo>
                    <a:pt x="1" y="2942"/>
                  </a:lnTo>
                  <a:lnTo>
                    <a:pt x="1682" y="2942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3361037" y="3579893"/>
              <a:ext cx="1059878" cy="117976"/>
            </a:xfrm>
            <a:custGeom>
              <a:avLst/>
              <a:gdLst/>
              <a:ahLst/>
              <a:cxnLst/>
              <a:rect l="l" t="t" r="r" b="b"/>
              <a:pathLst>
                <a:path w="6657" h="741" extrusionOk="0">
                  <a:moveTo>
                    <a:pt x="0" y="0"/>
                  </a:moveTo>
                  <a:lnTo>
                    <a:pt x="0" y="741"/>
                  </a:lnTo>
                  <a:lnTo>
                    <a:pt x="6657" y="741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3361037" y="3630841"/>
              <a:ext cx="1059878" cy="28340"/>
            </a:xfrm>
            <a:custGeom>
              <a:avLst/>
              <a:gdLst/>
              <a:ahLst/>
              <a:cxnLst/>
              <a:rect l="l" t="t" r="r" b="b"/>
              <a:pathLst>
                <a:path w="6657" h="178" extrusionOk="0">
                  <a:moveTo>
                    <a:pt x="0" y="1"/>
                  </a:moveTo>
                  <a:lnTo>
                    <a:pt x="0" y="178"/>
                  </a:lnTo>
                  <a:lnTo>
                    <a:pt x="6657" y="178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2420893" y="3549961"/>
              <a:ext cx="213186" cy="116225"/>
            </a:xfrm>
            <a:custGeom>
              <a:avLst/>
              <a:gdLst/>
              <a:ahLst/>
              <a:cxnLst/>
              <a:rect l="l" t="t" r="r" b="b"/>
              <a:pathLst>
                <a:path w="1339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338" y="73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2301166" y="3608074"/>
              <a:ext cx="251874" cy="58113"/>
            </a:xfrm>
            <a:custGeom>
              <a:avLst/>
              <a:gdLst/>
              <a:ahLst/>
              <a:cxnLst/>
              <a:rect l="l" t="t" r="r" b="b"/>
              <a:pathLst>
                <a:path w="1582" h="365" extrusionOk="0">
                  <a:moveTo>
                    <a:pt x="1" y="0"/>
                  </a:moveTo>
                  <a:lnTo>
                    <a:pt x="1" y="365"/>
                  </a:lnTo>
                  <a:lnTo>
                    <a:pt x="1582" y="365"/>
                  </a:lnTo>
                  <a:lnTo>
                    <a:pt x="1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2237800" y="3579893"/>
              <a:ext cx="116384" cy="114474"/>
            </a:xfrm>
            <a:custGeom>
              <a:avLst/>
              <a:gdLst/>
              <a:ahLst/>
              <a:cxnLst/>
              <a:rect l="l" t="t" r="r" b="b"/>
              <a:pathLst>
                <a:path w="731" h="719" extrusionOk="0">
                  <a:moveTo>
                    <a:pt x="1" y="0"/>
                  </a:moveTo>
                  <a:lnTo>
                    <a:pt x="1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1" y="542"/>
                  </a:lnTo>
                  <a:lnTo>
                    <a:pt x="1" y="719"/>
                  </a:lnTo>
                  <a:lnTo>
                    <a:pt x="730" y="719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5165539" y="3549961"/>
              <a:ext cx="103966" cy="116225"/>
            </a:xfrm>
            <a:custGeom>
              <a:avLst/>
              <a:gdLst/>
              <a:ahLst/>
              <a:cxnLst/>
              <a:rect l="l" t="t" r="r" b="b"/>
              <a:pathLst>
                <a:path w="653" h="730" extrusionOk="0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5248329" y="3608074"/>
              <a:ext cx="140903" cy="58113"/>
            </a:xfrm>
            <a:custGeom>
              <a:avLst/>
              <a:gdLst/>
              <a:ahLst/>
              <a:cxnLst/>
              <a:rect l="l" t="t" r="r" b="b"/>
              <a:pathLst>
                <a:path w="885" h="365" extrusionOk="0">
                  <a:moveTo>
                    <a:pt x="0" y="0"/>
                  </a:moveTo>
                  <a:lnTo>
                    <a:pt x="0" y="365"/>
                  </a:lnTo>
                  <a:lnTo>
                    <a:pt x="885" y="3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5336213" y="3579893"/>
              <a:ext cx="116384" cy="114474"/>
            </a:xfrm>
            <a:custGeom>
              <a:avLst/>
              <a:gdLst/>
              <a:ahLst/>
              <a:cxnLst/>
              <a:rect l="l" t="t" r="r" b="b"/>
              <a:pathLst>
                <a:path w="731" h="719" extrusionOk="0">
                  <a:moveTo>
                    <a:pt x="1" y="0"/>
                  </a:moveTo>
                  <a:lnTo>
                    <a:pt x="1" y="719"/>
                  </a:lnTo>
                  <a:lnTo>
                    <a:pt x="731" y="719"/>
                  </a:lnTo>
                  <a:lnTo>
                    <a:pt x="731" y="542"/>
                  </a:lnTo>
                  <a:lnTo>
                    <a:pt x="333" y="542"/>
                  </a:lnTo>
                  <a:lnTo>
                    <a:pt x="333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2508937" y="2931902"/>
              <a:ext cx="2827455" cy="572369"/>
            </a:xfrm>
            <a:custGeom>
              <a:avLst/>
              <a:gdLst/>
              <a:ahLst/>
              <a:cxnLst/>
              <a:rect l="l" t="t" r="r" b="b"/>
              <a:pathLst>
                <a:path w="17759" h="3595" extrusionOk="0">
                  <a:moveTo>
                    <a:pt x="929" y="1"/>
                  </a:moveTo>
                  <a:lnTo>
                    <a:pt x="0" y="2080"/>
                  </a:lnTo>
                  <a:lnTo>
                    <a:pt x="0" y="3595"/>
                  </a:lnTo>
                  <a:lnTo>
                    <a:pt x="2389" y="3595"/>
                  </a:lnTo>
                  <a:lnTo>
                    <a:pt x="2389" y="322"/>
                  </a:lnTo>
                  <a:lnTo>
                    <a:pt x="6270" y="322"/>
                  </a:lnTo>
                  <a:lnTo>
                    <a:pt x="6270" y="3595"/>
                  </a:lnTo>
                  <a:lnTo>
                    <a:pt x="12263" y="3595"/>
                  </a:lnTo>
                  <a:lnTo>
                    <a:pt x="12263" y="322"/>
                  </a:lnTo>
                  <a:lnTo>
                    <a:pt x="16144" y="322"/>
                  </a:lnTo>
                  <a:lnTo>
                    <a:pt x="16144" y="3595"/>
                  </a:lnTo>
                  <a:lnTo>
                    <a:pt x="17759" y="3595"/>
                  </a:lnTo>
                  <a:lnTo>
                    <a:pt x="17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5130353" y="3325467"/>
              <a:ext cx="151570" cy="26429"/>
            </a:xfrm>
            <a:custGeom>
              <a:avLst/>
              <a:gdLst/>
              <a:ahLst/>
              <a:cxnLst/>
              <a:rect l="l" t="t" r="r" b="b"/>
              <a:pathLst>
                <a:path w="952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51" y="16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5130353" y="3385172"/>
              <a:ext cx="151570" cy="26588"/>
            </a:xfrm>
            <a:custGeom>
              <a:avLst/>
              <a:gdLst/>
              <a:ahLst/>
              <a:cxnLst/>
              <a:rect l="l" t="t" r="r" b="b"/>
              <a:pathLst>
                <a:path w="952" h="167" extrusionOk="0">
                  <a:moveTo>
                    <a:pt x="0" y="1"/>
                  </a:moveTo>
                  <a:lnTo>
                    <a:pt x="0" y="167"/>
                  </a:lnTo>
                  <a:lnTo>
                    <a:pt x="951" y="16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4017624" y="2998930"/>
              <a:ext cx="364597" cy="257128"/>
            </a:xfrm>
            <a:custGeom>
              <a:avLst/>
              <a:gdLst/>
              <a:ahLst/>
              <a:cxnLst/>
              <a:rect l="l" t="t" r="r" b="b"/>
              <a:pathLst>
                <a:path w="2290" h="1615" extrusionOk="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4008868" y="2991766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00"/>
                  </a:moveTo>
                  <a:lnTo>
                    <a:pt x="2300" y="1604"/>
                  </a:lnTo>
                  <a:lnTo>
                    <a:pt x="111" y="1604"/>
                  </a:lnTo>
                  <a:lnTo>
                    <a:pt x="111" y="100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3593326" y="2998930"/>
              <a:ext cx="364597" cy="257128"/>
            </a:xfrm>
            <a:custGeom>
              <a:avLst/>
              <a:gdLst/>
              <a:ahLst/>
              <a:cxnLst/>
              <a:rect l="l" t="t" r="r" b="b"/>
              <a:pathLst>
                <a:path w="2290" h="1615" extrusionOk="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3584569" y="2991766"/>
              <a:ext cx="382269" cy="273049"/>
            </a:xfrm>
            <a:custGeom>
              <a:avLst/>
              <a:gdLst/>
              <a:ahLst/>
              <a:cxnLst/>
              <a:rect l="l" t="t" r="r" b="b"/>
              <a:pathLst>
                <a:path w="2401" h="1715" extrusionOk="0">
                  <a:moveTo>
                    <a:pt x="2290" y="100"/>
                  </a:moveTo>
                  <a:lnTo>
                    <a:pt x="2290" y="1604"/>
                  </a:lnTo>
                  <a:lnTo>
                    <a:pt x="111" y="1604"/>
                  </a:lnTo>
                  <a:lnTo>
                    <a:pt x="100" y="100"/>
                  </a:lnTo>
                  <a:close/>
                  <a:moveTo>
                    <a:pt x="1" y="1"/>
                  </a:moveTo>
                  <a:lnTo>
                    <a:pt x="1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2961416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2954251" y="3034116"/>
              <a:ext cx="195672" cy="207932"/>
            </a:xfrm>
            <a:custGeom>
              <a:avLst/>
              <a:gdLst/>
              <a:ahLst/>
              <a:cxnLst/>
              <a:rect l="l" t="t" r="r" b="b"/>
              <a:pathLst>
                <a:path w="1229" h="1306" extrusionOk="0">
                  <a:moveTo>
                    <a:pt x="1129" y="111"/>
                  </a:moveTo>
                  <a:lnTo>
                    <a:pt x="1129" y="1206"/>
                  </a:lnTo>
                  <a:lnTo>
                    <a:pt x="100" y="1206"/>
                  </a:lnTo>
                  <a:lnTo>
                    <a:pt x="100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255320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3246564" y="3034116"/>
              <a:ext cx="197264" cy="207932"/>
            </a:xfrm>
            <a:custGeom>
              <a:avLst/>
              <a:gdLst/>
              <a:ahLst/>
              <a:cxnLst/>
              <a:rect l="l" t="t" r="r" b="b"/>
              <a:pathLst>
                <a:path w="1239" h="1306" extrusionOk="0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4533469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4526464" y="3034116"/>
              <a:ext cx="195513" cy="207932"/>
            </a:xfrm>
            <a:custGeom>
              <a:avLst/>
              <a:gdLst/>
              <a:ahLst/>
              <a:cxnLst/>
              <a:rect l="l" t="t" r="r" b="b"/>
              <a:pathLst>
                <a:path w="1228" h="1306" extrusionOk="0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827533" y="3042872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818617" y="3034116"/>
              <a:ext cx="197424" cy="207932"/>
            </a:xfrm>
            <a:custGeom>
              <a:avLst/>
              <a:gdLst/>
              <a:ahLst/>
              <a:cxnLst/>
              <a:rect l="l" t="t" r="r" b="b"/>
              <a:pathLst>
                <a:path w="1240" h="1306" extrusionOk="0">
                  <a:moveTo>
                    <a:pt x="1129" y="111"/>
                  </a:moveTo>
                  <a:lnTo>
                    <a:pt x="1129" y="1206"/>
                  </a:lnTo>
                  <a:lnTo>
                    <a:pt x="112" y="1206"/>
                  </a:lnTo>
                  <a:lnTo>
                    <a:pt x="112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3593326" y="3325467"/>
              <a:ext cx="794152" cy="26429"/>
            </a:xfrm>
            <a:custGeom>
              <a:avLst/>
              <a:gdLst/>
              <a:ahLst/>
              <a:cxnLst/>
              <a:rect l="l" t="t" r="r" b="b"/>
              <a:pathLst>
                <a:path w="4988" h="166" extrusionOk="0">
                  <a:moveTo>
                    <a:pt x="1" y="0"/>
                  </a:moveTo>
                  <a:lnTo>
                    <a:pt x="1" y="166"/>
                  </a:lnTo>
                  <a:lnTo>
                    <a:pt x="4988" y="166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593326" y="3385172"/>
              <a:ext cx="794152" cy="26588"/>
            </a:xfrm>
            <a:custGeom>
              <a:avLst/>
              <a:gdLst/>
              <a:ahLst/>
              <a:cxnLst/>
              <a:rect l="l" t="t" r="r" b="b"/>
              <a:pathLst>
                <a:path w="4988" h="167" extrusionOk="0">
                  <a:moveTo>
                    <a:pt x="1" y="1"/>
                  </a:moveTo>
                  <a:lnTo>
                    <a:pt x="1" y="167"/>
                  </a:lnTo>
                  <a:lnTo>
                    <a:pt x="4988" y="16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2572303" y="3385172"/>
              <a:ext cx="221942" cy="26588"/>
            </a:xfrm>
            <a:custGeom>
              <a:avLst/>
              <a:gdLst/>
              <a:ahLst/>
              <a:cxnLst/>
              <a:rect l="l" t="t" r="r" b="b"/>
              <a:pathLst>
                <a:path w="1394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2572303" y="3325467"/>
              <a:ext cx="221942" cy="26429"/>
            </a:xfrm>
            <a:custGeom>
              <a:avLst/>
              <a:gdLst/>
              <a:ahLst/>
              <a:cxnLst/>
              <a:rect l="l" t="t" r="r" b="b"/>
              <a:pathLst>
                <a:path w="1394" h="166" extrusionOk="0">
                  <a:moveTo>
                    <a:pt x="0" y="0"/>
                  </a:moveTo>
                  <a:lnTo>
                    <a:pt x="0" y="166"/>
                  </a:lnTo>
                  <a:lnTo>
                    <a:pt x="1394" y="166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2572303" y="2998930"/>
              <a:ext cx="221942" cy="257128"/>
            </a:xfrm>
            <a:custGeom>
              <a:avLst/>
              <a:gdLst/>
              <a:ahLst/>
              <a:cxnLst/>
              <a:rect l="l" t="t" r="r" b="b"/>
              <a:pathLst>
                <a:path w="1394" h="1615" extrusionOk="0">
                  <a:moveTo>
                    <a:pt x="697" y="0"/>
                  </a:moveTo>
                  <a:lnTo>
                    <a:pt x="0" y="1615"/>
                  </a:lnTo>
                  <a:lnTo>
                    <a:pt x="1394" y="1615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2560044" y="2991766"/>
              <a:ext cx="243117" cy="273049"/>
            </a:xfrm>
            <a:custGeom>
              <a:avLst/>
              <a:gdLst/>
              <a:ahLst/>
              <a:cxnLst/>
              <a:rect l="l" t="t" r="r" b="b"/>
              <a:pathLst>
                <a:path w="1527" h="1715" extrusionOk="0">
                  <a:moveTo>
                    <a:pt x="1415" y="100"/>
                  </a:moveTo>
                  <a:lnTo>
                    <a:pt x="1415" y="1604"/>
                  </a:lnTo>
                  <a:lnTo>
                    <a:pt x="166" y="1604"/>
                  </a:lnTo>
                  <a:lnTo>
                    <a:pt x="818" y="100"/>
                  </a:lnTo>
                  <a:close/>
                  <a:moveTo>
                    <a:pt x="741" y="1"/>
                  </a:moveTo>
                  <a:lnTo>
                    <a:pt x="0" y="1715"/>
                  </a:lnTo>
                  <a:lnTo>
                    <a:pt x="1526" y="1715"/>
                  </a:lnTo>
                  <a:lnTo>
                    <a:pt x="1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2438566" y="2851022"/>
              <a:ext cx="2897827" cy="653249"/>
            </a:xfrm>
            <a:custGeom>
              <a:avLst/>
              <a:gdLst/>
              <a:ahLst/>
              <a:cxnLst/>
              <a:rect l="l" t="t" r="r" b="b"/>
              <a:pathLst>
                <a:path w="18201" h="4103" extrusionOk="0">
                  <a:moveTo>
                    <a:pt x="1040" y="0"/>
                  </a:moveTo>
                  <a:lnTo>
                    <a:pt x="0" y="2444"/>
                  </a:lnTo>
                  <a:lnTo>
                    <a:pt x="0" y="4103"/>
                  </a:lnTo>
                  <a:lnTo>
                    <a:pt x="232" y="4103"/>
                  </a:lnTo>
                  <a:lnTo>
                    <a:pt x="232" y="2544"/>
                  </a:lnTo>
                  <a:lnTo>
                    <a:pt x="1239" y="299"/>
                  </a:lnTo>
                  <a:lnTo>
                    <a:pt x="18201" y="299"/>
                  </a:lnTo>
                  <a:lnTo>
                    <a:pt x="18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2679612" y="3600909"/>
              <a:ext cx="250282" cy="212867"/>
            </a:xfrm>
            <a:custGeom>
              <a:avLst/>
              <a:gdLst/>
              <a:ahLst/>
              <a:cxnLst/>
              <a:rect l="l" t="t" r="r" b="b"/>
              <a:pathLst>
                <a:path w="1572" h="1337" extrusionOk="0">
                  <a:moveTo>
                    <a:pt x="908" y="1"/>
                  </a:moveTo>
                  <a:cubicBezTo>
                    <a:pt x="311" y="1"/>
                    <a:pt x="1" y="720"/>
                    <a:pt x="432" y="1140"/>
                  </a:cubicBezTo>
                  <a:cubicBezTo>
                    <a:pt x="568" y="1275"/>
                    <a:pt x="735" y="1336"/>
                    <a:pt x="898" y="1336"/>
                  </a:cubicBezTo>
                  <a:cubicBezTo>
                    <a:pt x="1242" y="1336"/>
                    <a:pt x="1571" y="1069"/>
                    <a:pt x="1571" y="664"/>
                  </a:cubicBezTo>
                  <a:cubicBezTo>
                    <a:pt x="1571" y="299"/>
                    <a:pt x="1273" y="1"/>
                    <a:pt x="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3054714" y="3600909"/>
              <a:ext cx="248371" cy="212867"/>
            </a:xfrm>
            <a:custGeom>
              <a:avLst/>
              <a:gdLst/>
              <a:ahLst/>
              <a:cxnLst/>
              <a:rect l="l" t="t" r="r" b="b"/>
              <a:pathLst>
                <a:path w="1560" h="1337" extrusionOk="0">
                  <a:moveTo>
                    <a:pt x="896" y="1"/>
                  </a:moveTo>
                  <a:cubicBezTo>
                    <a:pt x="299" y="1"/>
                    <a:pt x="0" y="720"/>
                    <a:pt x="420" y="1140"/>
                  </a:cubicBezTo>
                  <a:cubicBezTo>
                    <a:pt x="556" y="1275"/>
                    <a:pt x="723" y="1336"/>
                    <a:pt x="886" y="1336"/>
                  </a:cubicBezTo>
                  <a:cubicBezTo>
                    <a:pt x="1230" y="1336"/>
                    <a:pt x="1559" y="1069"/>
                    <a:pt x="1559" y="664"/>
                  </a:cubicBezTo>
                  <a:cubicBezTo>
                    <a:pt x="1559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2915563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2915563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2748391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73" y="16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2764153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285219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3118080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0" y="0"/>
                  </a:moveTo>
                  <a:lnTo>
                    <a:pt x="0" y="166"/>
                  </a:lnTo>
                  <a:lnTo>
                    <a:pt x="962" y="166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313384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322013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2959665" y="3611576"/>
              <a:ext cx="102214" cy="28340"/>
            </a:xfrm>
            <a:custGeom>
              <a:avLst/>
              <a:gdLst/>
              <a:ahLst/>
              <a:cxnLst/>
              <a:rect l="l" t="t" r="r" b="b"/>
              <a:pathLst>
                <a:path w="642" h="178" extrusionOk="0">
                  <a:moveTo>
                    <a:pt x="0" y="0"/>
                  </a:moveTo>
                  <a:lnTo>
                    <a:pt x="0" y="177"/>
                  </a:lnTo>
                  <a:lnTo>
                    <a:pt x="641" y="1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292973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0" y="0"/>
                  </a:moveTo>
                  <a:lnTo>
                    <a:pt x="0" y="133"/>
                  </a:lnTo>
                  <a:lnTo>
                    <a:pt x="1006" y="133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2748391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0" y="1"/>
                  </a:moveTo>
                  <a:lnTo>
                    <a:pt x="0" y="322"/>
                  </a:lnTo>
                  <a:lnTo>
                    <a:pt x="1106" y="322"/>
                  </a:lnTo>
                  <a:lnTo>
                    <a:pt x="1316" y="532"/>
                  </a:lnTo>
                  <a:lnTo>
                    <a:pt x="1968" y="532"/>
                  </a:lnTo>
                  <a:lnTo>
                    <a:pt x="2190" y="322"/>
                  </a:lnTo>
                  <a:lnTo>
                    <a:pt x="3284" y="322"/>
                  </a:lnTo>
                  <a:lnTo>
                    <a:pt x="3284" y="1"/>
                  </a:lnTo>
                  <a:lnTo>
                    <a:pt x="2190" y="1"/>
                  </a:lnTo>
                  <a:lnTo>
                    <a:pt x="1968" y="111"/>
                  </a:lnTo>
                  <a:lnTo>
                    <a:pt x="1316" y="11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2810006" y="3695958"/>
              <a:ext cx="31842" cy="26588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99" y="16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898050" y="3695958"/>
              <a:ext cx="33594" cy="26588"/>
            </a:xfrm>
            <a:custGeom>
              <a:avLst/>
              <a:gdLst/>
              <a:ahLst/>
              <a:cxnLst/>
              <a:rect l="l" t="t" r="r" b="b"/>
              <a:pathLst>
                <a:path w="211" h="167" extrusionOk="0">
                  <a:moveTo>
                    <a:pt x="0" y="1"/>
                  </a:moveTo>
                  <a:lnTo>
                    <a:pt x="0" y="167"/>
                  </a:lnTo>
                  <a:lnTo>
                    <a:pt x="44" y="167"/>
                  </a:lnTo>
                  <a:lnTo>
                    <a:pt x="44" y="111"/>
                  </a:lnTo>
                  <a:lnTo>
                    <a:pt x="210" y="111"/>
                  </a:lnTo>
                  <a:cubicBezTo>
                    <a:pt x="210" y="100"/>
                    <a:pt x="210" y="89"/>
                    <a:pt x="210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317969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3088148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78" y="1"/>
                  </a:moveTo>
                  <a:lnTo>
                    <a:pt x="0" y="78"/>
                  </a:lnTo>
                  <a:lnTo>
                    <a:pt x="0" y="111"/>
                  </a:lnTo>
                  <a:lnTo>
                    <a:pt x="166" y="111"/>
                  </a:lnTo>
                  <a:lnTo>
                    <a:pt x="166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4440172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907" y="1"/>
                  </a:moveTo>
                  <a:cubicBezTo>
                    <a:pt x="310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4815114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7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5" y="1336"/>
                    <a:pt x="890" y="1336"/>
                  </a:cubicBezTo>
                  <a:cubicBezTo>
                    <a:pt x="1236" y="1336"/>
                    <a:pt x="1571" y="1069"/>
                    <a:pt x="1571" y="664"/>
                  </a:cubicBezTo>
                  <a:cubicBezTo>
                    <a:pt x="1571" y="299"/>
                    <a:pt x="12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4676123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4676123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4508792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4524713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461275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4878481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489440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498069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4720065" y="3611576"/>
              <a:ext cx="102374" cy="28340"/>
            </a:xfrm>
            <a:custGeom>
              <a:avLst/>
              <a:gdLst/>
              <a:ahLst/>
              <a:cxnLst/>
              <a:rect l="l" t="t" r="r" b="b"/>
              <a:pathLst>
                <a:path w="643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469013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4508792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4570406" y="3695958"/>
              <a:ext cx="31843" cy="26588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200" y="16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4658450" y="3695958"/>
              <a:ext cx="33594" cy="26588"/>
            </a:xfrm>
            <a:custGeom>
              <a:avLst/>
              <a:gdLst/>
              <a:ahLst/>
              <a:cxnLst/>
              <a:rect l="l" t="t" r="r" b="b"/>
              <a:pathLst>
                <a:path w="211" h="167" extrusionOk="0">
                  <a:moveTo>
                    <a:pt x="1" y="1"/>
                  </a:moveTo>
                  <a:lnTo>
                    <a:pt x="1" y="167"/>
                  </a:lnTo>
                  <a:lnTo>
                    <a:pt x="45" y="167"/>
                  </a:lnTo>
                  <a:lnTo>
                    <a:pt x="45" y="111"/>
                  </a:lnTo>
                  <a:lnTo>
                    <a:pt x="211" y="111"/>
                  </a:lnTo>
                  <a:cubicBezTo>
                    <a:pt x="211" y="100"/>
                    <a:pt x="211" y="89"/>
                    <a:pt x="211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494009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4848549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78" y="1"/>
                  </a:moveTo>
                  <a:lnTo>
                    <a:pt x="1" y="78"/>
                  </a:lnTo>
                  <a:lnTo>
                    <a:pt x="1" y="111"/>
                  </a:ln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2343357" y="3504108"/>
              <a:ext cx="2993036" cy="63526"/>
            </a:xfrm>
            <a:custGeom>
              <a:avLst/>
              <a:gdLst/>
              <a:ahLst/>
              <a:cxnLst/>
              <a:rect l="l" t="t" r="r" b="b"/>
              <a:pathLst>
                <a:path w="18799" h="399" extrusionOk="0">
                  <a:moveTo>
                    <a:pt x="1" y="1"/>
                  </a:moveTo>
                  <a:lnTo>
                    <a:pt x="1" y="399"/>
                  </a:lnTo>
                  <a:lnTo>
                    <a:pt x="18799" y="399"/>
                  </a:lnTo>
                  <a:lnTo>
                    <a:pt x="18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5404993" y="2886208"/>
              <a:ext cx="68780" cy="665667"/>
            </a:xfrm>
            <a:custGeom>
              <a:avLst/>
              <a:gdLst/>
              <a:ahLst/>
              <a:cxnLst/>
              <a:rect l="l" t="t" r="r" b="b"/>
              <a:pathLst>
                <a:path w="432" h="4181" extrusionOk="0">
                  <a:moveTo>
                    <a:pt x="221" y="0"/>
                  </a:moveTo>
                  <a:cubicBezTo>
                    <a:pt x="100" y="0"/>
                    <a:pt x="0" y="89"/>
                    <a:pt x="0" y="211"/>
                  </a:cubicBezTo>
                  <a:lnTo>
                    <a:pt x="0" y="3970"/>
                  </a:lnTo>
                  <a:cubicBezTo>
                    <a:pt x="0" y="4081"/>
                    <a:pt x="100" y="4180"/>
                    <a:pt x="221" y="4180"/>
                  </a:cubicBezTo>
                  <a:cubicBezTo>
                    <a:pt x="343" y="4180"/>
                    <a:pt x="431" y="4081"/>
                    <a:pt x="431" y="3970"/>
                  </a:cubicBezTo>
                  <a:lnTo>
                    <a:pt x="431" y="211"/>
                  </a:lnTo>
                  <a:cubicBezTo>
                    <a:pt x="431" y="89"/>
                    <a:pt x="34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5336213" y="2886049"/>
              <a:ext cx="68939" cy="665827"/>
            </a:xfrm>
            <a:custGeom>
              <a:avLst/>
              <a:gdLst/>
              <a:ahLst/>
              <a:cxnLst/>
              <a:rect l="l" t="t" r="r" b="b"/>
              <a:pathLst>
                <a:path w="433" h="4182" extrusionOk="0">
                  <a:moveTo>
                    <a:pt x="204" y="1"/>
                  </a:moveTo>
                  <a:cubicBezTo>
                    <a:pt x="91" y="1"/>
                    <a:pt x="1" y="96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100" y="4181"/>
                    <a:pt x="222" y="4181"/>
                  </a:cubicBezTo>
                  <a:cubicBezTo>
                    <a:pt x="344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0"/>
                    <a:pt x="344" y="1"/>
                    <a:pt x="222" y="1"/>
                  </a:cubicBezTo>
                  <a:cubicBezTo>
                    <a:pt x="216" y="1"/>
                    <a:pt x="210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675971" y="3537543"/>
              <a:ext cx="2324025" cy="111130"/>
            </a:xfrm>
            <a:custGeom>
              <a:avLst/>
              <a:gdLst/>
              <a:ahLst/>
              <a:cxnLst/>
              <a:rect l="l" t="t" r="r" b="b"/>
              <a:pathLst>
                <a:path w="14597" h="698" extrusionOk="0">
                  <a:moveTo>
                    <a:pt x="1" y="1"/>
                  </a:moveTo>
                  <a:lnTo>
                    <a:pt x="1" y="697"/>
                  </a:lnTo>
                  <a:lnTo>
                    <a:pt x="14597" y="697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7316803" y="2967247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5716569" y="2967247"/>
              <a:ext cx="646244" cy="554696"/>
            </a:xfrm>
            <a:custGeom>
              <a:avLst/>
              <a:gdLst/>
              <a:ahLst/>
              <a:cxnLst/>
              <a:rect l="l" t="t" r="r" b="b"/>
              <a:pathLst>
                <a:path w="4059" h="3484" extrusionOk="0">
                  <a:moveTo>
                    <a:pt x="0" y="0"/>
                  </a:moveTo>
                  <a:lnTo>
                    <a:pt x="0" y="3483"/>
                  </a:lnTo>
                  <a:lnTo>
                    <a:pt x="4058" y="3483"/>
                  </a:lnTo>
                  <a:lnTo>
                    <a:pt x="40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7359154" y="3009438"/>
              <a:ext cx="269388" cy="470155"/>
            </a:xfrm>
            <a:custGeom>
              <a:avLst/>
              <a:gdLst/>
              <a:ahLst/>
              <a:cxnLst/>
              <a:rect l="l" t="t" r="r" b="b"/>
              <a:pathLst>
                <a:path w="1692" h="2953" extrusionOk="0">
                  <a:moveTo>
                    <a:pt x="0" y="0"/>
                  </a:moveTo>
                  <a:lnTo>
                    <a:pt x="0" y="2953"/>
                  </a:lnTo>
                  <a:lnTo>
                    <a:pt x="1692" y="2953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7653058" y="3009438"/>
              <a:ext cx="267795" cy="470155"/>
            </a:xfrm>
            <a:custGeom>
              <a:avLst/>
              <a:gdLst/>
              <a:ahLst/>
              <a:cxnLst/>
              <a:rect l="l" t="t" r="r" b="b"/>
              <a:pathLst>
                <a:path w="1682" h="2953" extrusionOk="0">
                  <a:moveTo>
                    <a:pt x="1" y="0"/>
                  </a:moveTo>
                  <a:lnTo>
                    <a:pt x="1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8035165" y="3551713"/>
              <a:ext cx="103966" cy="116225"/>
            </a:xfrm>
            <a:custGeom>
              <a:avLst/>
              <a:gdLst/>
              <a:ahLst/>
              <a:cxnLst/>
              <a:rect l="l" t="t" r="r" b="b"/>
              <a:pathLst>
                <a:path w="653" h="730" extrusionOk="0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117796" y="3609825"/>
              <a:ext cx="139311" cy="58113"/>
            </a:xfrm>
            <a:custGeom>
              <a:avLst/>
              <a:gdLst/>
              <a:ahLst/>
              <a:cxnLst/>
              <a:rect l="l" t="t" r="r" b="b"/>
              <a:pathLst>
                <a:path w="875" h="365" extrusionOk="0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8205840" y="3581644"/>
              <a:ext cx="116384" cy="116225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1" y="0"/>
                  </a:moveTo>
                  <a:lnTo>
                    <a:pt x="1" y="730"/>
                  </a:lnTo>
                  <a:lnTo>
                    <a:pt x="731" y="730"/>
                  </a:lnTo>
                  <a:lnTo>
                    <a:pt x="731" y="542"/>
                  </a:lnTo>
                  <a:lnTo>
                    <a:pt x="332" y="542"/>
                  </a:lnTo>
                  <a:lnTo>
                    <a:pt x="332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6052824" y="3009438"/>
              <a:ext cx="267795" cy="470155"/>
            </a:xfrm>
            <a:custGeom>
              <a:avLst/>
              <a:gdLst/>
              <a:ahLst/>
              <a:cxnLst/>
              <a:rect l="l" t="t" r="r" b="b"/>
              <a:pathLst>
                <a:path w="1682" h="2953" extrusionOk="0">
                  <a:moveTo>
                    <a:pt x="0" y="0"/>
                  </a:moveTo>
                  <a:lnTo>
                    <a:pt x="0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758761" y="3009438"/>
              <a:ext cx="269547" cy="470155"/>
            </a:xfrm>
            <a:custGeom>
              <a:avLst/>
              <a:gdLst/>
              <a:ahLst/>
              <a:cxnLst/>
              <a:rect l="l" t="t" r="r" b="b"/>
              <a:pathLst>
                <a:path w="1693" h="2953" extrusionOk="0">
                  <a:moveTo>
                    <a:pt x="1" y="0"/>
                  </a:moveTo>
                  <a:lnTo>
                    <a:pt x="1" y="2953"/>
                  </a:lnTo>
                  <a:lnTo>
                    <a:pt x="1693" y="295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6390830" y="3583396"/>
              <a:ext cx="899710" cy="116384"/>
            </a:xfrm>
            <a:custGeom>
              <a:avLst/>
              <a:gdLst/>
              <a:ahLst/>
              <a:cxnLst/>
              <a:rect l="l" t="t" r="r" b="b"/>
              <a:pathLst>
                <a:path w="5651" h="731" extrusionOk="0">
                  <a:moveTo>
                    <a:pt x="0" y="0"/>
                  </a:moveTo>
                  <a:lnTo>
                    <a:pt x="0" y="730"/>
                  </a:lnTo>
                  <a:lnTo>
                    <a:pt x="5651" y="730"/>
                  </a:lnTo>
                  <a:lnTo>
                    <a:pt x="5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5542233" y="3551713"/>
              <a:ext cx="102214" cy="116225"/>
            </a:xfrm>
            <a:custGeom>
              <a:avLst/>
              <a:gdLst/>
              <a:ahLst/>
              <a:cxnLst/>
              <a:rect l="l" t="t" r="r" b="b"/>
              <a:pathLst>
                <a:path w="642" h="730" extrusionOk="0">
                  <a:moveTo>
                    <a:pt x="1" y="0"/>
                  </a:moveTo>
                  <a:lnTo>
                    <a:pt x="1" y="730"/>
                  </a:lnTo>
                  <a:lnTo>
                    <a:pt x="642" y="730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5422506" y="3609825"/>
              <a:ext cx="139311" cy="58113"/>
            </a:xfrm>
            <a:custGeom>
              <a:avLst/>
              <a:gdLst/>
              <a:ahLst/>
              <a:cxnLst/>
              <a:rect l="l" t="t" r="r" b="b"/>
              <a:pathLst>
                <a:path w="875" h="365" extrusionOk="0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5359140" y="3581644"/>
              <a:ext cx="114633" cy="116225"/>
            </a:xfrm>
            <a:custGeom>
              <a:avLst/>
              <a:gdLst/>
              <a:ahLst/>
              <a:cxnLst/>
              <a:rect l="l" t="t" r="r" b="b"/>
              <a:pathLst>
                <a:path w="720" h="730" extrusionOk="0">
                  <a:moveTo>
                    <a:pt x="1" y="0"/>
                  </a:moveTo>
                  <a:lnTo>
                    <a:pt x="1" y="177"/>
                  </a:lnTo>
                  <a:lnTo>
                    <a:pt x="388" y="177"/>
                  </a:lnTo>
                  <a:lnTo>
                    <a:pt x="388" y="542"/>
                  </a:lnTo>
                  <a:lnTo>
                    <a:pt x="1" y="542"/>
                  </a:lnTo>
                  <a:lnTo>
                    <a:pt x="1" y="730"/>
                  </a:lnTo>
                  <a:lnTo>
                    <a:pt x="719" y="73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5473613" y="2933813"/>
              <a:ext cx="2732405" cy="573961"/>
            </a:xfrm>
            <a:custGeom>
              <a:avLst/>
              <a:gdLst/>
              <a:ahLst/>
              <a:cxnLst/>
              <a:rect l="l" t="t" r="r" b="b"/>
              <a:pathLst>
                <a:path w="17162" h="3605" extrusionOk="0">
                  <a:moveTo>
                    <a:pt x="0" y="0"/>
                  </a:moveTo>
                  <a:lnTo>
                    <a:pt x="0" y="3605"/>
                  </a:lnTo>
                  <a:lnTo>
                    <a:pt x="1615" y="3605"/>
                  </a:lnTo>
                  <a:lnTo>
                    <a:pt x="1615" y="321"/>
                  </a:lnTo>
                  <a:lnTo>
                    <a:pt x="5496" y="321"/>
                  </a:lnTo>
                  <a:lnTo>
                    <a:pt x="5496" y="3605"/>
                  </a:lnTo>
                  <a:lnTo>
                    <a:pt x="11666" y="3605"/>
                  </a:lnTo>
                  <a:lnTo>
                    <a:pt x="11666" y="321"/>
                  </a:lnTo>
                  <a:lnTo>
                    <a:pt x="15547" y="321"/>
                  </a:lnTo>
                  <a:lnTo>
                    <a:pt x="15547" y="3605"/>
                  </a:lnTo>
                  <a:lnTo>
                    <a:pt x="17162" y="3605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528222" y="3388834"/>
              <a:ext cx="151570" cy="24678"/>
            </a:xfrm>
            <a:custGeom>
              <a:avLst/>
              <a:gdLst/>
              <a:ahLst/>
              <a:cxnLst/>
              <a:rect l="l" t="t" r="r" b="b"/>
              <a:pathLst>
                <a:path w="95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5528222" y="3328970"/>
              <a:ext cx="151570" cy="24678"/>
            </a:xfrm>
            <a:custGeom>
              <a:avLst/>
              <a:gdLst/>
              <a:ahLst/>
              <a:cxnLst/>
              <a:rect l="l" t="t" r="r" b="b"/>
              <a:pathLst>
                <a:path w="95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6887251" y="3002433"/>
              <a:ext cx="364597" cy="255377"/>
            </a:xfrm>
            <a:custGeom>
              <a:avLst/>
              <a:gdLst/>
              <a:ahLst/>
              <a:cxnLst/>
              <a:rect l="l" t="t" r="r" b="b"/>
              <a:pathLst>
                <a:path w="2290" h="1604" extrusionOk="0">
                  <a:moveTo>
                    <a:pt x="1" y="0"/>
                  </a:moveTo>
                  <a:lnTo>
                    <a:pt x="1" y="1604"/>
                  </a:lnTo>
                  <a:lnTo>
                    <a:pt x="2290" y="160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6878494" y="2993517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6427767" y="3002433"/>
              <a:ext cx="366348" cy="255377"/>
            </a:xfrm>
            <a:custGeom>
              <a:avLst/>
              <a:gdLst/>
              <a:ahLst/>
              <a:cxnLst/>
              <a:rect l="l" t="t" r="r" b="b"/>
              <a:pathLst>
                <a:path w="2301" h="1604" extrusionOk="0">
                  <a:moveTo>
                    <a:pt x="1" y="0"/>
                  </a:moveTo>
                  <a:lnTo>
                    <a:pt x="1" y="1604"/>
                  </a:lnTo>
                  <a:lnTo>
                    <a:pt x="2301" y="1604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6419010" y="2993517"/>
              <a:ext cx="382110" cy="273049"/>
            </a:xfrm>
            <a:custGeom>
              <a:avLst/>
              <a:gdLst/>
              <a:ahLst/>
              <a:cxnLst/>
              <a:rect l="l" t="t" r="r" b="b"/>
              <a:pathLst>
                <a:path w="2400" h="1715" extrusionOk="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6422513" y="3388834"/>
              <a:ext cx="834592" cy="24678"/>
            </a:xfrm>
            <a:custGeom>
              <a:avLst/>
              <a:gdLst/>
              <a:ahLst/>
              <a:cxnLst/>
              <a:rect l="l" t="t" r="r" b="b"/>
              <a:pathLst>
                <a:path w="524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6422513" y="3328970"/>
              <a:ext cx="834592" cy="24678"/>
            </a:xfrm>
            <a:custGeom>
              <a:avLst/>
              <a:gdLst/>
              <a:ahLst/>
              <a:cxnLst/>
              <a:rect l="l" t="t" r="r" b="b"/>
              <a:pathLst>
                <a:path w="5242" h="155" extrusionOk="0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7999980" y="3388834"/>
              <a:ext cx="151411" cy="24678"/>
            </a:xfrm>
            <a:custGeom>
              <a:avLst/>
              <a:gdLst/>
              <a:ahLst/>
              <a:cxnLst/>
              <a:rect l="l" t="t" r="r" b="b"/>
              <a:pathLst>
                <a:path w="951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7999980" y="3328970"/>
              <a:ext cx="151411" cy="24678"/>
            </a:xfrm>
            <a:custGeom>
              <a:avLst/>
              <a:gdLst/>
              <a:ahLst/>
              <a:cxnLst/>
              <a:rect l="l" t="t" r="r" b="b"/>
              <a:pathLst>
                <a:path w="951" h="155" extrusionOk="0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802862" y="3044624"/>
              <a:ext cx="179592" cy="192010"/>
            </a:xfrm>
            <a:custGeom>
              <a:avLst/>
              <a:gdLst/>
              <a:ahLst/>
              <a:cxnLst/>
              <a:rect l="l" t="t" r="r" b="b"/>
              <a:pathLst>
                <a:path w="1128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795698" y="3037618"/>
              <a:ext cx="195672" cy="207932"/>
            </a:xfrm>
            <a:custGeom>
              <a:avLst/>
              <a:gdLst/>
              <a:ahLst/>
              <a:cxnLst/>
              <a:rect l="l" t="t" r="r" b="b"/>
              <a:pathLst>
                <a:path w="1229" h="1306" extrusionOk="0">
                  <a:moveTo>
                    <a:pt x="1118" y="100"/>
                  </a:moveTo>
                  <a:lnTo>
                    <a:pt x="111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6096766" y="3044624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6088010" y="3037618"/>
              <a:ext cx="197264" cy="207932"/>
            </a:xfrm>
            <a:custGeom>
              <a:avLst/>
              <a:gdLst/>
              <a:ahLst/>
              <a:cxnLst/>
              <a:rect l="l" t="t" r="r" b="b"/>
              <a:pathLst>
                <a:path w="1239" h="1306" extrusionOk="0">
                  <a:moveTo>
                    <a:pt x="1128" y="100"/>
                  </a:moveTo>
                  <a:lnTo>
                    <a:pt x="1128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7403096" y="3044624"/>
              <a:ext cx="179751" cy="192010"/>
            </a:xfrm>
            <a:custGeom>
              <a:avLst/>
              <a:gdLst/>
              <a:ahLst/>
              <a:cxnLst/>
              <a:rect l="l" t="t" r="r" b="b"/>
              <a:pathLst>
                <a:path w="1129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7396091" y="3037618"/>
              <a:ext cx="195513" cy="207932"/>
            </a:xfrm>
            <a:custGeom>
              <a:avLst/>
              <a:gdLst/>
              <a:ahLst/>
              <a:cxnLst/>
              <a:rect l="l" t="t" r="r" b="b"/>
              <a:pathLst>
                <a:path w="1228" h="1306" extrusionOk="0">
                  <a:moveTo>
                    <a:pt x="1128" y="100"/>
                  </a:moveTo>
                  <a:lnTo>
                    <a:pt x="112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7697160" y="3044624"/>
              <a:ext cx="179592" cy="192010"/>
            </a:xfrm>
            <a:custGeom>
              <a:avLst/>
              <a:gdLst/>
              <a:ahLst/>
              <a:cxnLst/>
              <a:rect l="l" t="t" r="r" b="b"/>
              <a:pathLst>
                <a:path w="1128" h="1206" extrusionOk="0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7688244" y="3037618"/>
              <a:ext cx="197424" cy="207932"/>
            </a:xfrm>
            <a:custGeom>
              <a:avLst/>
              <a:gdLst/>
              <a:ahLst/>
              <a:cxnLst/>
              <a:rect l="l" t="t" r="r" b="b"/>
              <a:pathLst>
                <a:path w="1240" h="1306" extrusionOk="0">
                  <a:moveTo>
                    <a:pt x="1129" y="100"/>
                  </a:moveTo>
                  <a:lnTo>
                    <a:pt x="1129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5473613" y="2900219"/>
              <a:ext cx="2732405" cy="33753"/>
            </a:xfrm>
            <a:custGeom>
              <a:avLst/>
              <a:gdLst/>
              <a:ahLst/>
              <a:cxnLst/>
              <a:rect l="l" t="t" r="r" b="b"/>
              <a:pathLst>
                <a:path w="17162" h="212" extrusionOk="0">
                  <a:moveTo>
                    <a:pt x="0" y="1"/>
                  </a:moveTo>
                  <a:lnTo>
                    <a:pt x="0" y="211"/>
                  </a:lnTo>
                  <a:lnTo>
                    <a:pt x="17162" y="211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5473613" y="3507611"/>
              <a:ext cx="2732405" cy="61774"/>
            </a:xfrm>
            <a:custGeom>
              <a:avLst/>
              <a:gdLst/>
              <a:ahLst/>
              <a:cxnLst/>
              <a:rect l="l" t="t" r="r" b="b"/>
              <a:pathLst>
                <a:path w="17162" h="388" extrusionOk="0">
                  <a:moveTo>
                    <a:pt x="0" y="1"/>
                  </a:moveTo>
                  <a:lnTo>
                    <a:pt x="0" y="388"/>
                  </a:lnTo>
                  <a:lnTo>
                    <a:pt x="17162" y="388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5697146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8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6072089" y="3600909"/>
              <a:ext cx="248531" cy="212867"/>
            </a:xfrm>
            <a:custGeom>
              <a:avLst/>
              <a:gdLst/>
              <a:ahLst/>
              <a:cxnLst/>
              <a:rect l="l" t="t" r="r" b="b"/>
              <a:pathLst>
                <a:path w="1561" h="1337" extrusionOk="0">
                  <a:moveTo>
                    <a:pt x="897" y="1"/>
                  </a:moveTo>
                  <a:cubicBezTo>
                    <a:pt x="300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2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33097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5933097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765766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781687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869731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6133703" y="3733055"/>
              <a:ext cx="155232" cy="26429"/>
            </a:xfrm>
            <a:custGeom>
              <a:avLst/>
              <a:gdLst/>
              <a:ahLst/>
              <a:cxnLst/>
              <a:rect l="l" t="t" r="r" b="b"/>
              <a:pathLst>
                <a:path w="975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6151376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6237668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975288" y="3611576"/>
              <a:ext cx="104125" cy="28340"/>
            </a:xfrm>
            <a:custGeom>
              <a:avLst/>
              <a:gdLst/>
              <a:ahLst/>
              <a:cxnLst/>
              <a:rect l="l" t="t" r="r" b="b"/>
              <a:pathLst>
                <a:path w="654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53" y="17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947108" y="3579893"/>
              <a:ext cx="160486" cy="21175"/>
            </a:xfrm>
            <a:custGeom>
              <a:avLst/>
              <a:gdLst/>
              <a:ahLst/>
              <a:cxnLst/>
              <a:rect l="l" t="t" r="r" b="b"/>
              <a:pathLst>
                <a:path w="1008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5765766" y="3634344"/>
              <a:ext cx="523172" cy="84701"/>
            </a:xfrm>
            <a:custGeom>
              <a:avLst/>
              <a:gdLst/>
              <a:ahLst/>
              <a:cxnLst/>
              <a:rect l="l" t="t" r="r" b="b"/>
              <a:pathLst>
                <a:path w="3286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5827381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5913673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6197229" y="3695958"/>
              <a:ext cx="29932" cy="26588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6103772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89" y="1"/>
                  </a:moveTo>
                  <a:lnTo>
                    <a:pt x="12" y="78"/>
                  </a:lnTo>
                  <a:cubicBezTo>
                    <a:pt x="1" y="89"/>
                    <a:pt x="1" y="100"/>
                    <a:pt x="12" y="111"/>
                  </a:cubicBezTo>
                  <a:lnTo>
                    <a:pt x="178" y="111"/>
                  </a:lnTo>
                  <a:lnTo>
                    <a:pt x="178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7313301" y="3600909"/>
              <a:ext cx="250123" cy="212867"/>
            </a:xfrm>
            <a:custGeom>
              <a:avLst/>
              <a:gdLst/>
              <a:ahLst/>
              <a:cxnLst/>
              <a:rect l="l" t="t" r="r" b="b"/>
              <a:pathLst>
                <a:path w="1571" h="1337" extrusionOk="0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7688244" y="3600909"/>
              <a:ext cx="248371" cy="212867"/>
            </a:xfrm>
            <a:custGeom>
              <a:avLst/>
              <a:gdLst/>
              <a:ahLst/>
              <a:cxnLst/>
              <a:rect l="l" t="t" r="r" b="b"/>
              <a:pathLst>
                <a:path w="1560" h="1337" extrusionOk="0">
                  <a:moveTo>
                    <a:pt x="896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7549252" y="3725890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7549252" y="3750568"/>
              <a:ext cx="188508" cy="16080"/>
            </a:xfrm>
            <a:custGeom>
              <a:avLst/>
              <a:gdLst/>
              <a:ahLst/>
              <a:cxnLst/>
              <a:rect l="l" t="t" r="r" b="b"/>
              <a:pathLst>
                <a:path w="1184" h="101" extrusionOk="0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7381921" y="3733055"/>
              <a:ext cx="155073" cy="26429"/>
            </a:xfrm>
            <a:custGeom>
              <a:avLst/>
              <a:gdLst/>
              <a:ahLst/>
              <a:cxnLst/>
              <a:rect l="l" t="t" r="r" b="b"/>
              <a:pathLst>
                <a:path w="974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7397842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7485886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7751610" y="3733055"/>
              <a:ext cx="153322" cy="26429"/>
            </a:xfrm>
            <a:custGeom>
              <a:avLst/>
              <a:gdLst/>
              <a:ahLst/>
              <a:cxnLst/>
              <a:rect l="l" t="t" r="r" b="b"/>
              <a:pathLst>
                <a:path w="963" h="166" extrusionOk="0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7767531" y="3697710"/>
              <a:ext cx="33594" cy="21334"/>
            </a:xfrm>
            <a:custGeom>
              <a:avLst/>
              <a:gdLst/>
              <a:ahLst/>
              <a:cxnLst/>
              <a:rect l="l" t="t" r="r" b="b"/>
              <a:pathLst>
                <a:path w="211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11" y="134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7853824" y="3697710"/>
              <a:ext cx="35345" cy="21334"/>
            </a:xfrm>
            <a:custGeom>
              <a:avLst/>
              <a:gdLst/>
              <a:ahLst/>
              <a:cxnLst/>
              <a:rect l="l" t="t" r="r" b="b"/>
              <a:pathLst>
                <a:path w="222" h="134" extrusionOk="0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7593194" y="3611576"/>
              <a:ext cx="102374" cy="28340"/>
            </a:xfrm>
            <a:custGeom>
              <a:avLst/>
              <a:gdLst/>
              <a:ahLst/>
              <a:cxnLst/>
              <a:rect l="l" t="t" r="r" b="b"/>
              <a:pathLst>
                <a:path w="643" h="178" extrusionOk="0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7563263" y="3579893"/>
              <a:ext cx="160327" cy="21175"/>
            </a:xfrm>
            <a:custGeom>
              <a:avLst/>
              <a:gdLst/>
              <a:ahLst/>
              <a:cxnLst/>
              <a:rect l="l" t="t" r="r" b="b"/>
              <a:pathLst>
                <a:path w="1007" h="133" extrusionOk="0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7381921" y="3634344"/>
              <a:ext cx="523013" cy="84701"/>
            </a:xfrm>
            <a:custGeom>
              <a:avLst/>
              <a:gdLst/>
              <a:ahLst/>
              <a:cxnLst/>
              <a:rect l="l" t="t" r="r" b="b"/>
              <a:pathLst>
                <a:path w="3285" h="532" extrusionOk="0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7443536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7529828" y="3695958"/>
              <a:ext cx="35345" cy="26588"/>
            </a:xfrm>
            <a:custGeom>
              <a:avLst/>
              <a:gdLst/>
              <a:ahLst/>
              <a:cxnLst/>
              <a:rect l="l" t="t" r="r" b="b"/>
              <a:pathLst>
                <a:path w="222" h="167" extrusionOk="0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7813225" y="3695958"/>
              <a:ext cx="30091" cy="26588"/>
            </a:xfrm>
            <a:custGeom>
              <a:avLst/>
              <a:gdLst/>
              <a:ahLst/>
              <a:cxnLst/>
              <a:rect l="l" t="t" r="r" b="b"/>
              <a:pathLst>
                <a:path w="189" h="167" extrusionOk="0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7721678" y="3695958"/>
              <a:ext cx="35504" cy="26588"/>
            </a:xfrm>
            <a:custGeom>
              <a:avLst/>
              <a:gdLst/>
              <a:ahLst/>
              <a:cxnLst/>
              <a:rect l="l" t="t" r="r" b="b"/>
              <a:pathLst>
                <a:path w="223" h="167" extrusionOk="0">
                  <a:moveTo>
                    <a:pt x="78" y="1"/>
                  </a:moveTo>
                  <a:lnTo>
                    <a:pt x="1" y="78"/>
                  </a:lnTo>
                  <a:cubicBezTo>
                    <a:pt x="1" y="89"/>
                    <a:pt x="1" y="100"/>
                    <a:pt x="1" y="111"/>
                  </a:cubicBez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6390830" y="3634344"/>
              <a:ext cx="897959" cy="26588"/>
            </a:xfrm>
            <a:custGeom>
              <a:avLst/>
              <a:gdLst/>
              <a:ahLst/>
              <a:cxnLst/>
              <a:rect l="l" t="t" r="r" b="b"/>
              <a:pathLst>
                <a:path w="5640" h="167" extrusionOk="0">
                  <a:moveTo>
                    <a:pt x="0" y="1"/>
                  </a:moveTo>
                  <a:lnTo>
                    <a:pt x="0" y="167"/>
                  </a:lnTo>
                  <a:lnTo>
                    <a:pt x="5640" y="16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8207591" y="2886049"/>
              <a:ext cx="68939" cy="665827"/>
            </a:xfrm>
            <a:custGeom>
              <a:avLst/>
              <a:gdLst/>
              <a:ahLst/>
              <a:cxnLst/>
              <a:rect l="l" t="t" r="r" b="b"/>
              <a:pathLst>
                <a:path w="433" h="4182" extrusionOk="0">
                  <a:moveTo>
                    <a:pt x="229" y="1"/>
                  </a:moveTo>
                  <a:cubicBezTo>
                    <a:pt x="223" y="1"/>
                    <a:pt x="217" y="1"/>
                    <a:pt x="211" y="1"/>
                  </a:cubicBezTo>
                  <a:cubicBezTo>
                    <a:pt x="89" y="1"/>
                    <a:pt x="1" y="90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89" y="4181"/>
                    <a:pt x="211" y="4181"/>
                  </a:cubicBezTo>
                  <a:cubicBezTo>
                    <a:pt x="333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6"/>
                    <a:pt x="342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8228766" y="3581644"/>
              <a:ext cx="116384" cy="116225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0" y="0"/>
                  </a:moveTo>
                  <a:lnTo>
                    <a:pt x="0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0" y="542"/>
                  </a:lnTo>
                  <a:lnTo>
                    <a:pt x="0" y="730"/>
                  </a:lnTo>
                  <a:lnTo>
                    <a:pt x="730" y="730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213129" y="2833350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11" y="1"/>
                  </a:moveTo>
                  <a:cubicBezTo>
                    <a:pt x="4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45" y="299"/>
                    <a:pt x="111" y="299"/>
                  </a:cubicBezTo>
                  <a:lnTo>
                    <a:pt x="1913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4362795" y="2833350"/>
              <a:ext cx="323997" cy="47764"/>
            </a:xfrm>
            <a:custGeom>
              <a:avLst/>
              <a:gdLst/>
              <a:ahLst/>
              <a:cxnLst/>
              <a:rect l="l" t="t" r="r" b="b"/>
              <a:pathLst>
                <a:path w="2035" h="300" extrusionOk="0">
                  <a:moveTo>
                    <a:pt x="122" y="1"/>
                  </a:moveTo>
                  <a:cubicBezTo>
                    <a:pt x="5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55" y="299"/>
                    <a:pt x="122" y="299"/>
                  </a:cubicBezTo>
                  <a:lnTo>
                    <a:pt x="1924" y="299"/>
                  </a:lnTo>
                  <a:cubicBezTo>
                    <a:pt x="199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0" y="1"/>
                    <a:pt x="1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6839806" y="2854525"/>
              <a:ext cx="1366202" cy="45853"/>
            </a:xfrm>
            <a:custGeom>
              <a:avLst/>
              <a:gdLst/>
              <a:ahLst/>
              <a:cxnLst/>
              <a:rect l="l" t="t" r="r" b="b"/>
              <a:pathLst>
                <a:path w="8581" h="288" extrusionOk="0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5473613" y="2854525"/>
              <a:ext cx="1366362" cy="45853"/>
            </a:xfrm>
            <a:custGeom>
              <a:avLst/>
              <a:gdLst/>
              <a:ahLst/>
              <a:cxnLst/>
              <a:rect l="l" t="t" r="r" b="b"/>
              <a:pathLst>
                <a:path w="8582" h="288" extrusionOk="0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7232262" y="2835101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23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3" y="299"/>
                  </a:cubicBezTo>
                  <a:lnTo>
                    <a:pt x="1925" y="299"/>
                  </a:lnTo>
                  <a:cubicBezTo>
                    <a:pt x="1991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1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6123195" y="2835101"/>
              <a:ext cx="324157" cy="47764"/>
            </a:xfrm>
            <a:custGeom>
              <a:avLst/>
              <a:gdLst/>
              <a:ahLst/>
              <a:cxnLst/>
              <a:rect l="l" t="t" r="r" b="b"/>
              <a:pathLst>
                <a:path w="2036" h="300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2" y="299"/>
                  </a:cubicBezTo>
                  <a:lnTo>
                    <a:pt x="1925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9"/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/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/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F2B9-0DB1-1160-D276-5ADC476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BBF9D-8DFE-98DA-ADE7-E7164346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7DE21B-8059-2E19-E8A2-B1E472661E3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us on a street&#10;&#10;AI-generated content may be incorrect.">
            <a:extLst>
              <a:ext uri="{FF2B5EF4-FFF2-40B4-BE49-F238E27FC236}">
                <a16:creationId xmlns:a16="http://schemas.microsoft.com/office/drawing/2014/main" id="{56879297-D16F-7925-A4A5-E40499D87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-1" r="9177" b="1624"/>
          <a:stretch>
            <a:fillRect/>
          </a:stretch>
        </p:blipFill>
        <p:spPr>
          <a:xfrm>
            <a:off x="1029585" y="77176"/>
            <a:ext cx="7222002" cy="506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16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25F2-AFAB-3A5A-601A-9CBC6FB5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8" y="96480"/>
            <a:ext cx="7704000" cy="683700"/>
          </a:xfrm>
        </p:spPr>
        <p:txBody>
          <a:bodyPr/>
          <a:lstStyle/>
          <a:p>
            <a:r>
              <a:rPr lang="en-US" dirty="0"/>
              <a:t>What has been Cut?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4E040-1C92-2B6E-AF58-443C5B163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921C58-DE47-E12C-F8EE-0C9B2DA1274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text with white text&#10;&#10;AI-generated content may be incorrect.">
            <a:extLst>
              <a:ext uri="{FF2B5EF4-FFF2-40B4-BE49-F238E27FC236}">
                <a16:creationId xmlns:a16="http://schemas.microsoft.com/office/drawing/2014/main" id="{E86B83A5-17D0-FBBF-B008-7056CFF80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7026"/>
            <a:ext cx="4700016" cy="26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bus schedule&#10;&#10;AI-generated content may be incorrect.">
            <a:extLst>
              <a:ext uri="{FF2B5EF4-FFF2-40B4-BE49-F238E27FC236}">
                <a16:creationId xmlns:a16="http://schemas.microsoft.com/office/drawing/2014/main" id="{2A2A2641-4E37-A7A1-04C9-EA1C53F0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5" b="27489"/>
          <a:stretch>
            <a:fillRect/>
          </a:stretch>
        </p:blipFill>
        <p:spPr>
          <a:xfrm>
            <a:off x="4752886" y="1584825"/>
            <a:ext cx="4391114" cy="36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8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E551-38C4-D145-32C0-ED37B08F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093" y="130135"/>
            <a:ext cx="7717500" cy="6837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3600" dirty="0"/>
              <a:t>Distribution of Route </a:t>
            </a:r>
            <a:r>
              <a:rPr lang="en-US" altLang="zh-CN" sz="3500" dirty="0"/>
              <a:t>Discontinue</a:t>
            </a:r>
            <a:br>
              <a:rPr lang="en-US" altLang="zh-CN" sz="1500" dirty="0"/>
            </a:br>
            <a:endParaRPr lang="en-US" sz="1500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F87EEF2-11F7-54CE-D456-13BC9199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07" r="2589" b="-4"/>
          <a:stretch>
            <a:fillRect/>
          </a:stretch>
        </p:blipFill>
        <p:spPr>
          <a:xfrm>
            <a:off x="4206240" y="754488"/>
            <a:ext cx="4937760" cy="43890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6593D-449F-41BB-42ED-2F12F40481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7221" y="1073153"/>
            <a:ext cx="3723553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2800" b="0" i="0" u="none" strike="noStrike" cap="none" dirty="0"/>
              <a:t>Not uniform</a:t>
            </a:r>
          </a:p>
        </p:txBody>
      </p:sp>
    </p:spTree>
    <p:extLst>
      <p:ext uri="{BB962C8B-B14F-4D97-AF65-F5344CB8AC3E}">
        <p14:creationId xmlns:p14="http://schemas.microsoft.com/office/powerpoint/2010/main" val="78246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A2DD-858F-9DDF-2E13-B8E33702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190E-DD84-EA0A-2F62-2C9956E7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093" y="130135"/>
            <a:ext cx="7717500" cy="6837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3600" dirty="0"/>
              <a:t>Distribution of Headway Change</a:t>
            </a:r>
            <a:br>
              <a:rPr lang="en-US" altLang="zh-CN" sz="3600" dirty="0"/>
            </a:br>
            <a:br>
              <a:rPr lang="en-US" altLang="zh-CN" sz="1500" dirty="0"/>
            </a:br>
            <a:endParaRPr lang="en-US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D818E-9A81-08D6-60B3-1F84CDDF110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6978" y="1283350"/>
            <a:ext cx="3723553" cy="110204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lang="en-US" sz="2800" b="0" i="0" u="none" strike="noStrike" cap="none" dirty="0"/>
              <a:t>Uniform 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8128674-8B59-8199-302D-607935DC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21" r="-1" b="-1"/>
          <a:stretch>
            <a:fillRect/>
          </a:stretch>
        </p:blipFill>
        <p:spPr>
          <a:xfrm>
            <a:off x="4815860" y="817743"/>
            <a:ext cx="4328140" cy="41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8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1"/>
          <p:cNvSpPr txBox="1">
            <a:spLocks noGrp="1"/>
          </p:cNvSpPr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Study </a:t>
            </a:r>
            <a:endParaRPr dirty="0"/>
          </a:p>
        </p:txBody>
      </p:sp>
      <p:sp>
        <p:nvSpPr>
          <p:cNvPr id="1033" name="Google Shape;1033;p31"/>
          <p:cNvSpPr/>
          <p:nvPr/>
        </p:nvSpPr>
        <p:spPr>
          <a:xfrm>
            <a:off x="7983188" y="430847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1"/>
          <p:cNvSpPr/>
          <p:nvPr/>
        </p:nvSpPr>
        <p:spPr>
          <a:xfrm flipH="1">
            <a:off x="6302850" y="4104413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636D3B-37C3-C3C2-15AF-C5FB57FF4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35115C-E178-445F-2FED-AACCF77A170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6CEE7-62CF-F34C-BE01-D1B848D038EE}"/>
              </a:ext>
            </a:extLst>
          </p:cNvPr>
          <p:cNvSpPr/>
          <p:nvPr/>
        </p:nvSpPr>
        <p:spPr>
          <a:xfrm>
            <a:off x="1149371" y="1192062"/>
            <a:ext cx="6984814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n w="0"/>
                <a:solidFill>
                  <a:schemeClr val="accent6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“Service on Route xxx will be reduced by up to 20%. Peak headways will go from 15 to 20 minutes. Midday headways will go from 15 to 20 minutes.”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6E616A-ADDA-F599-A164-617B5E6722E7}"/>
              </a:ext>
            </a:extLst>
          </p:cNvPr>
          <p:cNvSpPr/>
          <p:nvPr/>
        </p:nvSpPr>
        <p:spPr>
          <a:xfrm>
            <a:off x="-849580" y="2994877"/>
            <a:ext cx="111046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Impact on riders? What Magnitude?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4B48DF07-C1A6-4451-C9BD-EFA25D0A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>
            <a:extLst>
              <a:ext uri="{FF2B5EF4-FFF2-40B4-BE49-F238E27FC236}">
                <a16:creationId xmlns:a16="http://schemas.microsoft.com/office/drawing/2014/main" id="{4D902E32-38FE-1257-7A5B-7A88324B8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</a:t>
            </a:r>
            <a:endParaRPr dirty="0"/>
          </a:p>
        </p:txBody>
      </p:sp>
      <p:sp>
        <p:nvSpPr>
          <p:cNvPr id="812" name="Google Shape;812;p29">
            <a:extLst>
              <a:ext uri="{FF2B5EF4-FFF2-40B4-BE49-F238E27FC236}">
                <a16:creationId xmlns:a16="http://schemas.microsoft.com/office/drawing/2014/main" id="{B7033B22-AD3A-E0BA-D1F7-E22E54AC33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03" name="Google Shape;1003;p29">
            <a:extLst>
              <a:ext uri="{FF2B5EF4-FFF2-40B4-BE49-F238E27FC236}">
                <a16:creationId xmlns:a16="http://schemas.microsoft.com/office/drawing/2014/main" id="{B1563861-97FA-6A3A-2700-6C4E63ED8425}"/>
              </a:ext>
            </a:extLst>
          </p:cNvPr>
          <p:cNvSpPr/>
          <p:nvPr/>
        </p:nvSpPr>
        <p:spPr>
          <a:xfrm>
            <a:off x="8509563" y="2200225"/>
            <a:ext cx="1045527" cy="217225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9">
            <a:extLst>
              <a:ext uri="{FF2B5EF4-FFF2-40B4-BE49-F238E27FC236}">
                <a16:creationId xmlns:a16="http://schemas.microsoft.com/office/drawing/2014/main" id="{F9A80A38-4BA0-E48D-9AD1-F638A48E46E0}"/>
              </a:ext>
            </a:extLst>
          </p:cNvPr>
          <p:cNvSpPr/>
          <p:nvPr/>
        </p:nvSpPr>
        <p:spPr>
          <a:xfrm flipH="1">
            <a:off x="7865775" y="1524475"/>
            <a:ext cx="1550376" cy="429723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>
            <a:extLst>
              <a:ext uri="{FF2B5EF4-FFF2-40B4-BE49-F238E27FC236}">
                <a16:creationId xmlns:a16="http://schemas.microsoft.com/office/drawing/2014/main" id="{5A990D90-1E6B-42FA-C559-0A5F5A023293}"/>
              </a:ext>
            </a:extLst>
          </p:cNvPr>
          <p:cNvSpPr/>
          <p:nvPr/>
        </p:nvSpPr>
        <p:spPr>
          <a:xfrm>
            <a:off x="-142147" y="30075"/>
            <a:ext cx="1710750" cy="474301"/>
          </a:xfrm>
          <a:custGeom>
            <a:avLst/>
            <a:gdLst/>
            <a:ahLst/>
            <a:cxnLst/>
            <a:rect l="l" t="t" r="r" b="b"/>
            <a:pathLst>
              <a:path w="6127" h="1273" extrusionOk="0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908;p42">
            <a:extLst>
              <a:ext uri="{FF2B5EF4-FFF2-40B4-BE49-F238E27FC236}">
                <a16:creationId xmlns:a16="http://schemas.microsoft.com/office/drawing/2014/main" id="{646BE453-6DCF-D6AB-9968-A0179F21ACF3}"/>
              </a:ext>
            </a:extLst>
          </p:cNvPr>
          <p:cNvGrpSpPr/>
          <p:nvPr/>
        </p:nvGrpSpPr>
        <p:grpSpPr>
          <a:xfrm>
            <a:off x="-438300" y="2882831"/>
            <a:ext cx="9582300" cy="1649595"/>
            <a:chOff x="-261650" y="2954393"/>
            <a:chExt cx="9582300" cy="1649595"/>
          </a:xfrm>
        </p:grpSpPr>
        <p:grpSp>
          <p:nvGrpSpPr>
            <p:cNvPr id="3" name="Google Shape;1909;p42">
              <a:extLst>
                <a:ext uri="{FF2B5EF4-FFF2-40B4-BE49-F238E27FC236}">
                  <a16:creationId xmlns:a16="http://schemas.microsoft.com/office/drawing/2014/main" id="{80197375-91D5-3665-E69D-C9FFFFD97A59}"/>
                </a:ext>
              </a:extLst>
            </p:cNvPr>
            <p:cNvGrpSpPr/>
            <p:nvPr/>
          </p:nvGrpSpPr>
          <p:grpSpPr>
            <a:xfrm>
              <a:off x="2324298" y="2954393"/>
              <a:ext cx="3853025" cy="1649595"/>
              <a:chOff x="-1795175" y="2679375"/>
              <a:chExt cx="4495421" cy="1924624"/>
            </a:xfrm>
          </p:grpSpPr>
          <p:sp>
            <p:nvSpPr>
              <p:cNvPr id="5" name="Google Shape;1910;p42">
                <a:extLst>
                  <a:ext uri="{FF2B5EF4-FFF2-40B4-BE49-F238E27FC236}">
                    <a16:creationId xmlns:a16="http://schemas.microsoft.com/office/drawing/2014/main" id="{E5BAEEE0-8ACC-AFD3-6AE3-900AB2CB6535}"/>
                  </a:ext>
                </a:extLst>
              </p:cNvPr>
              <p:cNvSpPr/>
              <p:nvPr/>
            </p:nvSpPr>
            <p:spPr>
              <a:xfrm>
                <a:off x="850262" y="2964225"/>
                <a:ext cx="330448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074" extrusionOk="0">
                    <a:moveTo>
                      <a:pt x="1538" y="1"/>
                    </a:moveTo>
                    <a:lnTo>
                      <a:pt x="1" y="996"/>
                    </a:lnTo>
                    <a:lnTo>
                      <a:pt x="67" y="1074"/>
                    </a:lnTo>
                    <a:lnTo>
                      <a:pt x="1615" y="7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911;p42">
                <a:extLst>
                  <a:ext uri="{FF2B5EF4-FFF2-40B4-BE49-F238E27FC236}">
                    <a16:creationId xmlns:a16="http://schemas.microsoft.com/office/drawing/2014/main" id="{E26CBE13-EFF3-20F9-065E-35825768878B}"/>
                  </a:ext>
                </a:extLst>
              </p:cNvPr>
              <p:cNvSpPr/>
              <p:nvPr/>
            </p:nvSpPr>
            <p:spPr>
              <a:xfrm>
                <a:off x="325755" y="2964225"/>
                <a:ext cx="332697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074" extrusionOk="0">
                    <a:moveTo>
                      <a:pt x="78" y="1"/>
                    </a:moveTo>
                    <a:lnTo>
                      <a:pt x="1" y="78"/>
                    </a:lnTo>
                    <a:lnTo>
                      <a:pt x="1549" y="1074"/>
                    </a:lnTo>
                    <a:lnTo>
                      <a:pt x="1626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12;p42">
                <a:extLst>
                  <a:ext uri="{FF2B5EF4-FFF2-40B4-BE49-F238E27FC236}">
                    <a16:creationId xmlns:a16="http://schemas.microsoft.com/office/drawing/2014/main" id="{274C2B2C-861A-6B04-ACA4-AA217FDEABEC}"/>
                  </a:ext>
                </a:extLst>
              </p:cNvPr>
              <p:cNvSpPr/>
              <p:nvPr/>
            </p:nvSpPr>
            <p:spPr>
              <a:xfrm>
                <a:off x="739635" y="2679375"/>
                <a:ext cx="441074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472" extrusionOk="0">
                    <a:moveTo>
                      <a:pt x="67" y="1"/>
                    </a:moveTo>
                    <a:lnTo>
                      <a:pt x="0" y="78"/>
                    </a:lnTo>
                    <a:lnTo>
                      <a:pt x="2156" y="1471"/>
                    </a:lnTo>
                    <a:lnTo>
                      <a:pt x="2156" y="1350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13;p42">
                <a:extLst>
                  <a:ext uri="{FF2B5EF4-FFF2-40B4-BE49-F238E27FC236}">
                    <a16:creationId xmlns:a16="http://schemas.microsoft.com/office/drawing/2014/main" id="{9F8BA172-93C9-D3CD-4D3B-8DF00160EA16}"/>
                  </a:ext>
                </a:extLst>
              </p:cNvPr>
              <p:cNvSpPr/>
              <p:nvPr/>
            </p:nvSpPr>
            <p:spPr>
              <a:xfrm>
                <a:off x="325755" y="2679375"/>
                <a:ext cx="443323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472" extrusionOk="0">
                    <a:moveTo>
                      <a:pt x="2091" y="1"/>
                    </a:moveTo>
                    <a:lnTo>
                      <a:pt x="1" y="1350"/>
                    </a:lnTo>
                    <a:lnTo>
                      <a:pt x="1" y="1471"/>
                    </a:lnTo>
                    <a:lnTo>
                      <a:pt x="2168" y="78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14;p42">
                <a:extLst>
                  <a:ext uri="{FF2B5EF4-FFF2-40B4-BE49-F238E27FC236}">
                    <a16:creationId xmlns:a16="http://schemas.microsoft.com/office/drawing/2014/main" id="{8693BAB5-E000-A39A-ECD6-D2679C1022E7}"/>
                  </a:ext>
                </a:extLst>
              </p:cNvPr>
              <p:cNvSpPr/>
              <p:nvPr/>
            </p:nvSpPr>
            <p:spPr>
              <a:xfrm>
                <a:off x="753131" y="2964225"/>
                <a:ext cx="332493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074" extrusionOk="0">
                    <a:moveTo>
                      <a:pt x="1549" y="1"/>
                    </a:moveTo>
                    <a:lnTo>
                      <a:pt x="1" y="996"/>
                    </a:lnTo>
                    <a:lnTo>
                      <a:pt x="78" y="1074"/>
                    </a:lnTo>
                    <a:lnTo>
                      <a:pt x="1626" y="78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15;p42">
                <a:extLst>
                  <a:ext uri="{FF2B5EF4-FFF2-40B4-BE49-F238E27FC236}">
                    <a16:creationId xmlns:a16="http://schemas.microsoft.com/office/drawing/2014/main" id="{4EF1D482-F607-C3E9-EECC-E16365EE20D3}"/>
                  </a:ext>
                </a:extLst>
              </p:cNvPr>
              <p:cNvSpPr/>
              <p:nvPr/>
            </p:nvSpPr>
            <p:spPr>
              <a:xfrm>
                <a:off x="230874" y="2964225"/>
                <a:ext cx="330243" cy="219617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074" extrusionOk="0">
                    <a:moveTo>
                      <a:pt x="78" y="1"/>
                    </a:moveTo>
                    <a:lnTo>
                      <a:pt x="0" y="78"/>
                    </a:lnTo>
                    <a:lnTo>
                      <a:pt x="1537" y="1074"/>
                    </a:lnTo>
                    <a:lnTo>
                      <a:pt x="1615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16;p42">
                <a:extLst>
                  <a:ext uri="{FF2B5EF4-FFF2-40B4-BE49-F238E27FC236}">
                    <a16:creationId xmlns:a16="http://schemas.microsoft.com/office/drawing/2014/main" id="{22AD7B29-4B75-4E7A-D5C3-96959D18A870}"/>
                  </a:ext>
                </a:extLst>
              </p:cNvPr>
              <p:cNvSpPr/>
              <p:nvPr/>
            </p:nvSpPr>
            <p:spPr>
              <a:xfrm>
                <a:off x="642300" y="2679375"/>
                <a:ext cx="443323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472" extrusionOk="0">
                    <a:moveTo>
                      <a:pt x="78" y="1"/>
                    </a:moveTo>
                    <a:lnTo>
                      <a:pt x="1" y="78"/>
                    </a:lnTo>
                    <a:lnTo>
                      <a:pt x="2168" y="1471"/>
                    </a:lnTo>
                    <a:lnTo>
                      <a:pt x="2168" y="1350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17;p42">
                <a:extLst>
                  <a:ext uri="{FF2B5EF4-FFF2-40B4-BE49-F238E27FC236}">
                    <a16:creationId xmlns:a16="http://schemas.microsoft.com/office/drawing/2014/main" id="{ADC75D5F-1AB5-2EAE-7917-50146863E3F1}"/>
                  </a:ext>
                </a:extLst>
              </p:cNvPr>
              <p:cNvSpPr/>
              <p:nvPr/>
            </p:nvSpPr>
            <p:spPr>
              <a:xfrm>
                <a:off x="230874" y="2679375"/>
                <a:ext cx="441074" cy="301002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472" extrusionOk="0">
                    <a:moveTo>
                      <a:pt x="2090" y="1"/>
                    </a:moveTo>
                    <a:lnTo>
                      <a:pt x="0" y="1350"/>
                    </a:lnTo>
                    <a:lnTo>
                      <a:pt x="0" y="1471"/>
                    </a:lnTo>
                    <a:lnTo>
                      <a:pt x="2156" y="78"/>
                    </a:lnTo>
                    <a:lnTo>
                      <a:pt x="20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18;p42">
                <a:extLst>
                  <a:ext uri="{FF2B5EF4-FFF2-40B4-BE49-F238E27FC236}">
                    <a16:creationId xmlns:a16="http://schemas.microsoft.com/office/drawing/2014/main" id="{DE0B407D-B6B4-EA1F-496E-2F83D7A119F2}"/>
                  </a:ext>
                </a:extLst>
              </p:cNvPr>
              <p:cNvSpPr/>
              <p:nvPr/>
            </p:nvSpPr>
            <p:spPr>
              <a:xfrm>
                <a:off x="-1297047" y="4325490"/>
                <a:ext cx="274623" cy="234953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149" extrusionOk="0">
                    <a:moveTo>
                      <a:pt x="768" y="337"/>
                    </a:moveTo>
                    <a:cubicBezTo>
                      <a:pt x="888" y="337"/>
                      <a:pt x="1004" y="434"/>
                      <a:pt x="1004" y="576"/>
                    </a:cubicBezTo>
                    <a:cubicBezTo>
                      <a:pt x="1004" y="697"/>
                      <a:pt x="893" y="808"/>
                      <a:pt x="771" y="808"/>
                    </a:cubicBezTo>
                    <a:cubicBezTo>
                      <a:pt x="561" y="808"/>
                      <a:pt x="451" y="553"/>
                      <a:pt x="605" y="410"/>
                    </a:cubicBezTo>
                    <a:cubicBezTo>
                      <a:pt x="652" y="359"/>
                      <a:pt x="710" y="337"/>
                      <a:pt x="768" y="337"/>
                    </a:cubicBezTo>
                    <a:close/>
                    <a:moveTo>
                      <a:pt x="758" y="0"/>
                    </a:moveTo>
                    <a:cubicBezTo>
                      <a:pt x="247" y="0"/>
                      <a:pt x="0" y="623"/>
                      <a:pt x="351" y="985"/>
                    </a:cubicBezTo>
                    <a:cubicBezTo>
                      <a:pt x="468" y="1098"/>
                      <a:pt x="612" y="1149"/>
                      <a:pt x="753" y="1149"/>
                    </a:cubicBezTo>
                    <a:cubicBezTo>
                      <a:pt x="1053" y="1149"/>
                      <a:pt x="1343" y="918"/>
                      <a:pt x="1335" y="565"/>
                    </a:cubicBezTo>
                    <a:cubicBezTo>
                      <a:pt x="1335" y="255"/>
                      <a:pt x="1081" y="1"/>
                      <a:pt x="771" y="1"/>
                    </a:cubicBezTo>
                    <a:cubicBezTo>
                      <a:pt x="767" y="1"/>
                      <a:pt x="762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19;p42">
                <a:extLst>
                  <a:ext uri="{FF2B5EF4-FFF2-40B4-BE49-F238E27FC236}">
                    <a16:creationId xmlns:a16="http://schemas.microsoft.com/office/drawing/2014/main" id="{7E476B7E-47A8-412F-B05E-AB371A40CF5E}"/>
                  </a:ext>
                </a:extLst>
              </p:cNvPr>
              <p:cNvSpPr/>
              <p:nvPr/>
            </p:nvSpPr>
            <p:spPr>
              <a:xfrm>
                <a:off x="-1356552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50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1058" y="1361"/>
                      <a:pt x="1053" y="1361"/>
                      <a:pt x="1049" y="1361"/>
                    </a:cubicBezTo>
                    <a:cubicBezTo>
                      <a:pt x="538" y="1361"/>
                      <a:pt x="291" y="749"/>
                      <a:pt x="642" y="387"/>
                    </a:cubicBezTo>
                    <a:cubicBezTo>
                      <a:pt x="761" y="269"/>
                      <a:pt x="907" y="215"/>
                      <a:pt x="1050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20;p42">
                <a:extLst>
                  <a:ext uri="{FF2B5EF4-FFF2-40B4-BE49-F238E27FC236}">
                    <a16:creationId xmlns:a16="http://schemas.microsoft.com/office/drawing/2014/main" id="{84CFF45E-FEC2-8F29-7814-086464338F14}"/>
                  </a:ext>
                </a:extLst>
              </p:cNvPr>
              <p:cNvSpPr/>
              <p:nvPr/>
            </p:nvSpPr>
            <p:spPr>
              <a:xfrm>
                <a:off x="-1205028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21;p42">
                <a:extLst>
                  <a:ext uri="{FF2B5EF4-FFF2-40B4-BE49-F238E27FC236}">
                    <a16:creationId xmlns:a16="http://schemas.microsoft.com/office/drawing/2014/main" id="{7681C313-A0E3-C7D4-55B1-938628F7BCE1}"/>
                  </a:ext>
                </a:extLst>
              </p:cNvPr>
              <p:cNvSpPr/>
              <p:nvPr/>
            </p:nvSpPr>
            <p:spPr>
              <a:xfrm>
                <a:off x="-1094197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22;p42">
                <a:extLst>
                  <a:ext uri="{FF2B5EF4-FFF2-40B4-BE49-F238E27FC236}">
                    <a16:creationId xmlns:a16="http://schemas.microsoft.com/office/drawing/2014/main" id="{D5601422-834F-4886-2F6D-2C32BDBFA36A}"/>
                  </a:ext>
                </a:extLst>
              </p:cNvPr>
              <p:cNvSpPr/>
              <p:nvPr/>
            </p:nvSpPr>
            <p:spPr>
              <a:xfrm>
                <a:off x="-1137139" y="4280094"/>
                <a:ext cx="203667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4" extrusionOk="0">
                    <a:moveTo>
                      <a:pt x="39" y="0"/>
                    </a:moveTo>
                    <a:cubicBezTo>
                      <a:pt x="27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6" y="1"/>
                      <a:pt x="53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199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7" y="1584"/>
                      <a:pt x="39" y="1584"/>
                    </a:cubicBezTo>
                    <a:cubicBezTo>
                      <a:pt x="53" y="1584"/>
                      <a:pt x="66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23;p42">
                <a:extLst>
                  <a:ext uri="{FF2B5EF4-FFF2-40B4-BE49-F238E27FC236}">
                    <a16:creationId xmlns:a16="http://schemas.microsoft.com/office/drawing/2014/main" id="{71EE45D5-DA9A-9B66-AE31-2A7AFF2944A9}"/>
                  </a:ext>
                </a:extLst>
              </p:cNvPr>
              <p:cNvSpPr/>
              <p:nvPr/>
            </p:nvSpPr>
            <p:spPr>
              <a:xfrm>
                <a:off x="-1150635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66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24;p42">
                <a:extLst>
                  <a:ext uri="{FF2B5EF4-FFF2-40B4-BE49-F238E27FC236}">
                    <a16:creationId xmlns:a16="http://schemas.microsoft.com/office/drawing/2014/main" id="{A4D8AAB0-42B2-8FED-B1CF-77C8A6C44B91}"/>
                  </a:ext>
                </a:extLst>
              </p:cNvPr>
              <p:cNvSpPr/>
              <p:nvPr/>
            </p:nvSpPr>
            <p:spPr>
              <a:xfrm>
                <a:off x="-1301545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15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5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25;p42">
                <a:extLst>
                  <a:ext uri="{FF2B5EF4-FFF2-40B4-BE49-F238E27FC236}">
                    <a16:creationId xmlns:a16="http://schemas.microsoft.com/office/drawing/2014/main" id="{007106EE-13CE-B64A-2A7B-6195264C4130}"/>
                  </a:ext>
                </a:extLst>
              </p:cNvPr>
              <p:cNvSpPr/>
              <p:nvPr/>
            </p:nvSpPr>
            <p:spPr>
              <a:xfrm>
                <a:off x="-1134889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26;p42">
                <a:extLst>
                  <a:ext uri="{FF2B5EF4-FFF2-40B4-BE49-F238E27FC236}">
                    <a16:creationId xmlns:a16="http://schemas.microsoft.com/office/drawing/2014/main" id="{6D22CFD8-469D-405A-A060-AD94452AFF08}"/>
                  </a:ext>
                </a:extLst>
              </p:cNvPr>
              <p:cNvSpPr/>
              <p:nvPr/>
            </p:nvSpPr>
            <p:spPr>
              <a:xfrm>
                <a:off x="-1299910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6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27;p42">
                <a:extLst>
                  <a:ext uri="{FF2B5EF4-FFF2-40B4-BE49-F238E27FC236}">
                    <a16:creationId xmlns:a16="http://schemas.microsoft.com/office/drawing/2014/main" id="{BB277218-0129-2301-10CB-173E5190FA06}"/>
                  </a:ext>
                </a:extLst>
              </p:cNvPr>
              <p:cNvSpPr/>
              <p:nvPr/>
            </p:nvSpPr>
            <p:spPr>
              <a:xfrm>
                <a:off x="-87253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7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7" y="359"/>
                      <a:pt x="708" y="337"/>
                      <a:pt x="767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65" y="985"/>
                    </a:cubicBezTo>
                    <a:cubicBezTo>
                      <a:pt x="479" y="1098"/>
                      <a:pt x="619" y="1149"/>
                      <a:pt x="758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28;p42">
                <a:extLst>
                  <a:ext uri="{FF2B5EF4-FFF2-40B4-BE49-F238E27FC236}">
                    <a16:creationId xmlns:a16="http://schemas.microsoft.com/office/drawing/2014/main" id="{49B56067-7882-D71D-E7C7-C674DF7A99A1}"/>
                  </a:ext>
                </a:extLst>
              </p:cNvPr>
              <p:cNvSpPr/>
              <p:nvPr/>
            </p:nvSpPr>
            <p:spPr>
              <a:xfrm>
                <a:off x="-933675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4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64" y="387"/>
                    </a:cubicBezTo>
                    <a:cubicBezTo>
                      <a:pt x="779" y="269"/>
                      <a:pt x="923" y="215"/>
                      <a:pt x="1064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509" y="1349"/>
                    </a:cubicBezTo>
                    <a:cubicBezTo>
                      <a:pt x="670" y="1510"/>
                      <a:pt x="867" y="1582"/>
                      <a:pt x="1061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29;p42">
                <a:extLst>
                  <a:ext uri="{FF2B5EF4-FFF2-40B4-BE49-F238E27FC236}">
                    <a16:creationId xmlns:a16="http://schemas.microsoft.com/office/drawing/2014/main" id="{5003511A-2BC9-2C8E-6D1B-D7A4B5686760}"/>
                  </a:ext>
                </a:extLst>
              </p:cNvPr>
              <p:cNvSpPr/>
              <p:nvPr/>
            </p:nvSpPr>
            <p:spPr>
              <a:xfrm>
                <a:off x="-779901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30;p42">
                <a:extLst>
                  <a:ext uri="{FF2B5EF4-FFF2-40B4-BE49-F238E27FC236}">
                    <a16:creationId xmlns:a16="http://schemas.microsoft.com/office/drawing/2014/main" id="{C44E668E-82BD-134E-618B-551374D8B416}"/>
                  </a:ext>
                </a:extLst>
              </p:cNvPr>
              <p:cNvSpPr/>
              <p:nvPr/>
            </p:nvSpPr>
            <p:spPr>
              <a:xfrm>
                <a:off x="-669070" y="4280094"/>
                <a:ext cx="178720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584" extrusionOk="0">
                    <a:moveTo>
                      <a:pt x="84" y="0"/>
                    </a:moveTo>
                    <a:cubicBezTo>
                      <a:pt x="71" y="0"/>
                      <a:pt x="58" y="1"/>
                      <a:pt x="45" y="1"/>
                    </a:cubicBezTo>
                    <a:lnTo>
                      <a:pt x="0" y="1"/>
                    </a:lnTo>
                    <a:cubicBezTo>
                      <a:pt x="420" y="13"/>
                      <a:pt x="752" y="366"/>
                      <a:pt x="752" y="787"/>
                    </a:cubicBezTo>
                    <a:cubicBezTo>
                      <a:pt x="752" y="1218"/>
                      <a:pt x="420" y="1561"/>
                      <a:pt x="0" y="1583"/>
                    </a:cubicBezTo>
                    <a:lnTo>
                      <a:pt x="45" y="1583"/>
                    </a:lnTo>
                    <a:cubicBezTo>
                      <a:pt x="58" y="1583"/>
                      <a:pt x="71" y="1584"/>
                      <a:pt x="84" y="1584"/>
                    </a:cubicBezTo>
                    <a:cubicBezTo>
                      <a:pt x="519" y="1584"/>
                      <a:pt x="874" y="1227"/>
                      <a:pt x="874" y="787"/>
                    </a:cubicBezTo>
                    <a:cubicBezTo>
                      <a:pt x="874" y="357"/>
                      <a:pt x="519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31;p42">
                <a:extLst>
                  <a:ext uri="{FF2B5EF4-FFF2-40B4-BE49-F238E27FC236}">
                    <a16:creationId xmlns:a16="http://schemas.microsoft.com/office/drawing/2014/main" id="{9DAE470D-9594-DEF7-AD88-76CBFD769176}"/>
                  </a:ext>
                </a:extLst>
              </p:cNvPr>
              <p:cNvSpPr/>
              <p:nvPr/>
            </p:nvSpPr>
            <p:spPr>
              <a:xfrm>
                <a:off x="-712012" y="4280094"/>
                <a:ext cx="203667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4" extrusionOk="0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5" y="1"/>
                      <a:pt x="52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210" y="1583"/>
                    </a:lnTo>
                    <a:cubicBezTo>
                      <a:pt x="642" y="1583"/>
                      <a:pt x="995" y="1229"/>
                      <a:pt x="995" y="787"/>
                    </a:cubicBezTo>
                    <a:cubicBezTo>
                      <a:pt x="995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6" y="1584"/>
                      <a:pt x="39" y="1584"/>
                    </a:cubicBezTo>
                    <a:cubicBezTo>
                      <a:pt x="52" y="1584"/>
                      <a:pt x="65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32;p42">
                <a:extLst>
                  <a:ext uri="{FF2B5EF4-FFF2-40B4-BE49-F238E27FC236}">
                    <a16:creationId xmlns:a16="http://schemas.microsoft.com/office/drawing/2014/main" id="{2793E89E-6624-B1F9-9709-92B481F20AA7}"/>
                  </a:ext>
                </a:extLst>
              </p:cNvPr>
              <p:cNvSpPr/>
              <p:nvPr/>
            </p:nvSpPr>
            <p:spPr>
              <a:xfrm>
                <a:off x="-725712" y="4280299"/>
                <a:ext cx="176675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33;p42">
                <a:extLst>
                  <a:ext uri="{FF2B5EF4-FFF2-40B4-BE49-F238E27FC236}">
                    <a16:creationId xmlns:a16="http://schemas.microsoft.com/office/drawing/2014/main" id="{AD9B423A-78F9-A31C-5102-C98350F265C1}"/>
                  </a:ext>
                </a:extLst>
              </p:cNvPr>
              <p:cNvSpPr/>
              <p:nvPr/>
            </p:nvSpPr>
            <p:spPr>
              <a:xfrm>
                <a:off x="-876623" y="4325286"/>
                <a:ext cx="167064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142" extrusionOk="0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74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34;p42">
                <a:extLst>
                  <a:ext uri="{FF2B5EF4-FFF2-40B4-BE49-F238E27FC236}">
                    <a16:creationId xmlns:a16="http://schemas.microsoft.com/office/drawing/2014/main" id="{26F8D448-888E-F5CF-66E8-09DFC3CFC9EA}"/>
                  </a:ext>
                </a:extLst>
              </p:cNvPr>
              <p:cNvSpPr/>
              <p:nvPr/>
            </p:nvSpPr>
            <p:spPr>
              <a:xfrm>
                <a:off x="-709763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35;p42">
                <a:extLst>
                  <a:ext uri="{FF2B5EF4-FFF2-40B4-BE49-F238E27FC236}">
                    <a16:creationId xmlns:a16="http://schemas.microsoft.com/office/drawing/2014/main" id="{AFCC36D1-C5B7-5A04-5ED5-1B76A60B5A0B}"/>
                  </a:ext>
                </a:extLst>
              </p:cNvPr>
              <p:cNvSpPr/>
              <p:nvPr/>
            </p:nvSpPr>
            <p:spPr>
              <a:xfrm>
                <a:off x="-877237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36;p42">
                <a:extLst>
                  <a:ext uri="{FF2B5EF4-FFF2-40B4-BE49-F238E27FC236}">
                    <a16:creationId xmlns:a16="http://schemas.microsoft.com/office/drawing/2014/main" id="{2B9A4BD9-BF3E-096E-9764-9336ACDD9FBC}"/>
                  </a:ext>
                </a:extLst>
              </p:cNvPr>
              <p:cNvSpPr/>
              <p:nvPr/>
            </p:nvSpPr>
            <p:spPr>
              <a:xfrm>
                <a:off x="-1410741" y="4379679"/>
                <a:ext cx="667235" cy="178924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875" extrusionOk="0">
                    <a:moveTo>
                      <a:pt x="0" y="1"/>
                    </a:moveTo>
                    <a:lnTo>
                      <a:pt x="0" y="875"/>
                    </a:lnTo>
                    <a:lnTo>
                      <a:pt x="3262" y="875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37;p42">
                <a:extLst>
                  <a:ext uri="{FF2B5EF4-FFF2-40B4-BE49-F238E27FC236}">
                    <a16:creationId xmlns:a16="http://schemas.microsoft.com/office/drawing/2014/main" id="{78B282A4-A501-80D1-C1EB-180127B1CCF1}"/>
                  </a:ext>
                </a:extLst>
              </p:cNvPr>
              <p:cNvSpPr/>
              <p:nvPr/>
            </p:nvSpPr>
            <p:spPr>
              <a:xfrm>
                <a:off x="-156676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3" y="808"/>
                    </a:cubicBezTo>
                    <a:cubicBezTo>
                      <a:pt x="553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3" y="1"/>
                    </a:moveTo>
                    <a:cubicBezTo>
                      <a:pt x="255" y="1"/>
                      <a:pt x="0" y="620"/>
                      <a:pt x="354" y="985"/>
                    </a:cubicBezTo>
                    <a:cubicBezTo>
                      <a:pt x="471" y="1098"/>
                      <a:pt x="615" y="1149"/>
                      <a:pt x="755" y="1149"/>
                    </a:cubicBezTo>
                    <a:cubicBezTo>
                      <a:pt x="1053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38;p42">
                <a:extLst>
                  <a:ext uri="{FF2B5EF4-FFF2-40B4-BE49-F238E27FC236}">
                    <a16:creationId xmlns:a16="http://schemas.microsoft.com/office/drawing/2014/main" id="{CE8F21DB-19B3-2B96-D6E4-7089C585752C}"/>
                  </a:ext>
                </a:extLst>
              </p:cNvPr>
              <p:cNvSpPr/>
              <p:nvPr/>
            </p:nvSpPr>
            <p:spPr>
              <a:xfrm>
                <a:off x="-1627905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4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63" y="1510"/>
                      <a:pt x="862" y="1582"/>
                      <a:pt x="1058" y="1582"/>
                    </a:cubicBezTo>
                    <a:cubicBezTo>
                      <a:pt x="1468" y="1582"/>
                      <a:pt x="1859" y="1265"/>
                      <a:pt x="1859" y="786"/>
                    </a:cubicBezTo>
                    <a:cubicBezTo>
                      <a:pt x="1859" y="354"/>
                      <a:pt x="1505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939;p42">
                <a:extLst>
                  <a:ext uri="{FF2B5EF4-FFF2-40B4-BE49-F238E27FC236}">
                    <a16:creationId xmlns:a16="http://schemas.microsoft.com/office/drawing/2014/main" id="{B89C748E-87CF-EFB9-BE7A-AE7CD3F31C92}"/>
                  </a:ext>
                </a:extLst>
              </p:cNvPr>
              <p:cNvSpPr/>
              <p:nvPr/>
            </p:nvSpPr>
            <p:spPr>
              <a:xfrm>
                <a:off x="-1474132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10" y="0"/>
                    </a:moveTo>
                    <a:cubicBezTo>
                      <a:pt x="100" y="0"/>
                      <a:pt x="1" y="255"/>
                      <a:pt x="145" y="398"/>
                    </a:cubicBezTo>
                    <a:cubicBezTo>
                      <a:pt x="195" y="449"/>
                      <a:pt x="256" y="471"/>
                      <a:pt x="315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40;p42">
                <a:extLst>
                  <a:ext uri="{FF2B5EF4-FFF2-40B4-BE49-F238E27FC236}">
                    <a16:creationId xmlns:a16="http://schemas.microsoft.com/office/drawing/2014/main" id="{E6F5EB76-12B1-1A4A-2418-2508CFCB5594}"/>
                  </a:ext>
                </a:extLst>
              </p:cNvPr>
              <p:cNvSpPr/>
              <p:nvPr/>
            </p:nvSpPr>
            <p:spPr>
              <a:xfrm>
                <a:off x="-1363300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41;p42">
                <a:extLst>
                  <a:ext uri="{FF2B5EF4-FFF2-40B4-BE49-F238E27FC236}">
                    <a16:creationId xmlns:a16="http://schemas.microsoft.com/office/drawing/2014/main" id="{639289D3-7B05-930E-BF56-9784072CBF38}"/>
                  </a:ext>
                </a:extLst>
              </p:cNvPr>
              <p:cNvSpPr/>
              <p:nvPr/>
            </p:nvSpPr>
            <p:spPr>
              <a:xfrm>
                <a:off x="-1406242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1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1" y="1582"/>
                    </a:cubicBezTo>
                    <a:lnTo>
                      <a:pt x="211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42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42;p42">
                <a:extLst>
                  <a:ext uri="{FF2B5EF4-FFF2-40B4-BE49-F238E27FC236}">
                    <a16:creationId xmlns:a16="http://schemas.microsoft.com/office/drawing/2014/main" id="{97DA9558-E9EF-2E5D-885E-76DEDEF34443}"/>
                  </a:ext>
                </a:extLst>
              </p:cNvPr>
              <p:cNvSpPr/>
              <p:nvPr/>
            </p:nvSpPr>
            <p:spPr>
              <a:xfrm>
                <a:off x="-1419738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43;p42">
                <a:extLst>
                  <a:ext uri="{FF2B5EF4-FFF2-40B4-BE49-F238E27FC236}">
                    <a16:creationId xmlns:a16="http://schemas.microsoft.com/office/drawing/2014/main" id="{6D6C741A-8607-5685-78B8-0A635736652E}"/>
                  </a:ext>
                </a:extLst>
              </p:cNvPr>
              <p:cNvSpPr/>
              <p:nvPr/>
            </p:nvSpPr>
            <p:spPr>
              <a:xfrm>
                <a:off x="-1570649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4" y="1142"/>
                      <a:pt x="768" y="1141"/>
                      <a:pt x="782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2" y="2"/>
                    </a:lnTo>
                    <a:cubicBezTo>
                      <a:pt x="768" y="1"/>
                      <a:pt x="754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44;p42">
                <a:extLst>
                  <a:ext uri="{FF2B5EF4-FFF2-40B4-BE49-F238E27FC236}">
                    <a16:creationId xmlns:a16="http://schemas.microsoft.com/office/drawing/2014/main" id="{012D4057-21D3-9B7E-C1DC-BD0DD126DBB2}"/>
                  </a:ext>
                </a:extLst>
              </p:cNvPr>
              <p:cNvSpPr/>
              <p:nvPr/>
            </p:nvSpPr>
            <p:spPr>
              <a:xfrm>
                <a:off x="-1403993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45;p42">
                <a:extLst>
                  <a:ext uri="{FF2B5EF4-FFF2-40B4-BE49-F238E27FC236}">
                    <a16:creationId xmlns:a16="http://schemas.microsoft.com/office/drawing/2014/main" id="{4AA617C3-3C63-E0FF-8BA7-9BCEC4C2D418}"/>
                  </a:ext>
                </a:extLst>
              </p:cNvPr>
              <p:cNvSpPr/>
              <p:nvPr/>
            </p:nvSpPr>
            <p:spPr>
              <a:xfrm>
                <a:off x="-1571263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6" y="1"/>
                    </a:moveTo>
                    <a:cubicBezTo>
                      <a:pt x="22" y="67"/>
                      <a:pt x="11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46;p42">
                <a:extLst>
                  <a:ext uri="{FF2B5EF4-FFF2-40B4-BE49-F238E27FC236}">
                    <a16:creationId xmlns:a16="http://schemas.microsoft.com/office/drawing/2014/main" id="{67A21EF4-4995-5DCB-F28A-14586816BB2C}"/>
                  </a:ext>
                </a:extLst>
              </p:cNvPr>
              <p:cNvSpPr/>
              <p:nvPr/>
            </p:nvSpPr>
            <p:spPr>
              <a:xfrm>
                <a:off x="-1143887" y="4325490"/>
                <a:ext cx="27605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150" extrusionOk="0">
                    <a:moveTo>
                      <a:pt x="771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1006" y="697"/>
                      <a:pt x="907" y="808"/>
                      <a:pt x="774" y="808"/>
                    </a:cubicBezTo>
                    <a:cubicBezTo>
                      <a:pt x="564" y="808"/>
                      <a:pt x="454" y="553"/>
                      <a:pt x="608" y="410"/>
                    </a:cubicBezTo>
                    <a:cubicBezTo>
                      <a:pt x="655" y="359"/>
                      <a:pt x="713" y="337"/>
                      <a:pt x="771" y="337"/>
                    </a:cubicBezTo>
                    <a:close/>
                    <a:moveTo>
                      <a:pt x="774" y="1"/>
                    </a:moveTo>
                    <a:cubicBezTo>
                      <a:pt x="266" y="1"/>
                      <a:pt x="0" y="620"/>
                      <a:pt x="365" y="985"/>
                    </a:cubicBezTo>
                    <a:cubicBezTo>
                      <a:pt x="482" y="1098"/>
                      <a:pt x="625" y="1149"/>
                      <a:pt x="766" y="1149"/>
                    </a:cubicBezTo>
                    <a:cubicBezTo>
                      <a:pt x="1064" y="1149"/>
                      <a:pt x="1349" y="921"/>
                      <a:pt x="1349" y="576"/>
                    </a:cubicBezTo>
                    <a:cubicBezTo>
                      <a:pt x="1349" y="255"/>
                      <a:pt x="108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47;p42">
                <a:extLst>
                  <a:ext uri="{FF2B5EF4-FFF2-40B4-BE49-F238E27FC236}">
                    <a16:creationId xmlns:a16="http://schemas.microsoft.com/office/drawing/2014/main" id="{947CDFC9-3E36-D64C-3E30-847A2FD668C9}"/>
                  </a:ext>
                </a:extLst>
              </p:cNvPr>
              <p:cNvSpPr/>
              <p:nvPr/>
            </p:nvSpPr>
            <p:spPr>
              <a:xfrm>
                <a:off x="-1202779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72" y="1361"/>
                      <a:pt x="1062" y="1361"/>
                    </a:cubicBezTo>
                    <a:cubicBezTo>
                      <a:pt x="554" y="1361"/>
                      <a:pt x="288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8;p42">
                <a:extLst>
                  <a:ext uri="{FF2B5EF4-FFF2-40B4-BE49-F238E27FC236}">
                    <a16:creationId xmlns:a16="http://schemas.microsoft.com/office/drawing/2014/main" id="{9F92076F-70E2-7EE7-19D5-1DD45A99D048}"/>
                  </a:ext>
                </a:extLst>
              </p:cNvPr>
              <p:cNvSpPr/>
              <p:nvPr/>
            </p:nvSpPr>
            <p:spPr>
              <a:xfrm>
                <a:off x="-1051254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9;p42">
                <a:extLst>
                  <a:ext uri="{FF2B5EF4-FFF2-40B4-BE49-F238E27FC236}">
                    <a16:creationId xmlns:a16="http://schemas.microsoft.com/office/drawing/2014/main" id="{BBD4811E-25A3-AE70-B3FA-8836AF1347A3}"/>
                  </a:ext>
                </a:extLst>
              </p:cNvPr>
              <p:cNvSpPr/>
              <p:nvPr/>
            </p:nvSpPr>
            <p:spPr>
              <a:xfrm>
                <a:off x="-938174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45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50;p42">
                <a:extLst>
                  <a:ext uri="{FF2B5EF4-FFF2-40B4-BE49-F238E27FC236}">
                    <a16:creationId xmlns:a16="http://schemas.microsoft.com/office/drawing/2014/main" id="{B3D570B3-8B6F-286F-66C2-374F6AAFF6CD}"/>
                  </a:ext>
                </a:extLst>
              </p:cNvPr>
              <p:cNvSpPr/>
              <p:nvPr/>
            </p:nvSpPr>
            <p:spPr>
              <a:xfrm>
                <a:off x="-981116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210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3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51;p42">
                <a:extLst>
                  <a:ext uri="{FF2B5EF4-FFF2-40B4-BE49-F238E27FC236}">
                    <a16:creationId xmlns:a16="http://schemas.microsoft.com/office/drawing/2014/main" id="{03ACBF6F-E031-2220-C9E8-4C000D3FA544}"/>
                  </a:ext>
                </a:extLst>
              </p:cNvPr>
              <p:cNvSpPr/>
              <p:nvPr/>
            </p:nvSpPr>
            <p:spPr>
              <a:xfrm>
                <a:off x="-994816" y="4280299"/>
                <a:ext cx="174426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10" y="1582"/>
                      <a:pt x="852" y="1228"/>
                      <a:pt x="852" y="786"/>
                    </a:cubicBezTo>
                    <a:cubicBezTo>
                      <a:pt x="852" y="354"/>
                      <a:pt x="49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52;p42">
                <a:extLst>
                  <a:ext uri="{FF2B5EF4-FFF2-40B4-BE49-F238E27FC236}">
                    <a16:creationId xmlns:a16="http://schemas.microsoft.com/office/drawing/2014/main" id="{7E411E3A-E638-F682-B1C2-63CBE4847378}"/>
                  </a:ext>
                </a:extLst>
              </p:cNvPr>
              <p:cNvSpPr/>
              <p:nvPr/>
            </p:nvSpPr>
            <p:spPr>
              <a:xfrm>
                <a:off x="-1147772" y="4325286"/>
                <a:ext cx="169109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142" extrusionOk="0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2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26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53;p42">
                <a:extLst>
                  <a:ext uri="{FF2B5EF4-FFF2-40B4-BE49-F238E27FC236}">
                    <a16:creationId xmlns:a16="http://schemas.microsoft.com/office/drawing/2014/main" id="{72603F99-69B4-BBDF-BDA6-F25F8698FEAA}"/>
                  </a:ext>
                </a:extLst>
              </p:cNvPr>
              <p:cNvSpPr/>
              <p:nvPr/>
            </p:nvSpPr>
            <p:spPr>
              <a:xfrm>
                <a:off x="-978866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23" y="0"/>
                    </a:moveTo>
                    <a:lnTo>
                      <a:pt x="2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23" y="476"/>
                    </a:lnTo>
                    <a:cubicBezTo>
                      <a:pt x="343" y="476"/>
                      <a:pt x="343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54;p42">
                <a:extLst>
                  <a:ext uri="{FF2B5EF4-FFF2-40B4-BE49-F238E27FC236}">
                    <a16:creationId xmlns:a16="http://schemas.microsoft.com/office/drawing/2014/main" id="{1C5A5110-5A98-516B-FE8E-AC5E6CC260DD}"/>
                  </a:ext>
                </a:extLst>
              </p:cNvPr>
              <p:cNvSpPr/>
              <p:nvPr/>
            </p:nvSpPr>
            <p:spPr>
              <a:xfrm>
                <a:off x="-1146136" y="4379679"/>
                <a:ext cx="377684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23" extrusionOk="0">
                    <a:moveTo>
                      <a:pt x="55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55;p42">
                <a:extLst>
                  <a:ext uri="{FF2B5EF4-FFF2-40B4-BE49-F238E27FC236}">
                    <a16:creationId xmlns:a16="http://schemas.microsoft.com/office/drawing/2014/main" id="{95029DA8-71B6-C705-1559-E7E7A31F5908}"/>
                  </a:ext>
                </a:extLst>
              </p:cNvPr>
              <p:cNvSpPr/>
              <p:nvPr/>
            </p:nvSpPr>
            <p:spPr>
              <a:xfrm>
                <a:off x="-743707" y="4379679"/>
                <a:ext cx="305501" cy="97539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477" extrusionOk="0">
                    <a:moveTo>
                      <a:pt x="0" y="1"/>
                    </a:moveTo>
                    <a:lnTo>
                      <a:pt x="0" y="476"/>
                    </a:lnTo>
                    <a:lnTo>
                      <a:pt x="1493" y="47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56;p42">
                <a:extLst>
                  <a:ext uri="{FF2B5EF4-FFF2-40B4-BE49-F238E27FC236}">
                    <a16:creationId xmlns:a16="http://schemas.microsoft.com/office/drawing/2014/main" id="{4E9484C7-715C-6727-E061-231CFF5AD298}"/>
                  </a:ext>
                </a:extLst>
              </p:cNvPr>
              <p:cNvSpPr/>
              <p:nvPr/>
            </p:nvSpPr>
            <p:spPr>
              <a:xfrm>
                <a:off x="-1605207" y="4205661"/>
                <a:ext cx="125063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852" extrusionOk="0">
                    <a:moveTo>
                      <a:pt x="0" y="1"/>
                    </a:moveTo>
                    <a:lnTo>
                      <a:pt x="0" y="852"/>
                    </a:lnTo>
                    <a:lnTo>
                      <a:pt x="6115" y="852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57;p42">
                <a:extLst>
                  <a:ext uri="{FF2B5EF4-FFF2-40B4-BE49-F238E27FC236}">
                    <a16:creationId xmlns:a16="http://schemas.microsoft.com/office/drawing/2014/main" id="{B6232EE1-E9C5-EBBA-1278-19D74C426D01}"/>
                  </a:ext>
                </a:extLst>
              </p:cNvPr>
              <p:cNvSpPr/>
              <p:nvPr/>
            </p:nvSpPr>
            <p:spPr>
              <a:xfrm>
                <a:off x="-1605207" y="4205661"/>
                <a:ext cx="1250630" cy="54393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266" extrusionOk="0">
                    <a:moveTo>
                      <a:pt x="0" y="1"/>
                    </a:moveTo>
                    <a:lnTo>
                      <a:pt x="0" y="266"/>
                    </a:lnTo>
                    <a:lnTo>
                      <a:pt x="6115" y="266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58;p42">
                <a:extLst>
                  <a:ext uri="{FF2B5EF4-FFF2-40B4-BE49-F238E27FC236}">
                    <a16:creationId xmlns:a16="http://schemas.microsoft.com/office/drawing/2014/main" id="{DABEE3CA-2866-03B2-37FD-C316AFF299A4}"/>
                  </a:ext>
                </a:extLst>
              </p:cNvPr>
              <p:cNvSpPr/>
              <p:nvPr/>
            </p:nvSpPr>
            <p:spPr>
              <a:xfrm>
                <a:off x="1279888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72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2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5" y="1149"/>
                      <a:pt x="764" y="1149"/>
                    </a:cubicBezTo>
                    <a:cubicBezTo>
                      <a:pt x="1058" y="1149"/>
                      <a:pt x="1339" y="921"/>
                      <a:pt x="1339" y="576"/>
                    </a:cubicBezTo>
                    <a:cubicBezTo>
                      <a:pt x="1339" y="255"/>
                      <a:pt x="1085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59;p42">
                <a:extLst>
                  <a:ext uri="{FF2B5EF4-FFF2-40B4-BE49-F238E27FC236}">
                    <a16:creationId xmlns:a16="http://schemas.microsoft.com/office/drawing/2014/main" id="{93B21244-A3FA-505E-CF62-164147E7F1F3}"/>
                  </a:ext>
                </a:extLst>
              </p:cNvPr>
              <p:cNvSpPr/>
              <p:nvPr/>
            </p:nvSpPr>
            <p:spPr>
              <a:xfrm>
                <a:off x="1221200" y="4280299"/>
                <a:ext cx="37788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582" extrusionOk="0">
                    <a:moveTo>
                      <a:pt x="1053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542" y="1361"/>
                      <a:pt x="288" y="741"/>
                      <a:pt x="653" y="387"/>
                    </a:cubicBezTo>
                    <a:cubicBezTo>
                      <a:pt x="768" y="269"/>
                      <a:pt x="912" y="215"/>
                      <a:pt x="1053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60;p42">
                <a:extLst>
                  <a:ext uri="{FF2B5EF4-FFF2-40B4-BE49-F238E27FC236}">
                    <a16:creationId xmlns:a16="http://schemas.microsoft.com/office/drawing/2014/main" id="{63AC4FCB-C908-5BE5-354A-BF2E6EB7043C}"/>
                  </a:ext>
                </a:extLst>
              </p:cNvPr>
              <p:cNvSpPr/>
              <p:nvPr/>
            </p:nvSpPr>
            <p:spPr>
              <a:xfrm>
                <a:off x="1372724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61;p42">
                <a:extLst>
                  <a:ext uri="{FF2B5EF4-FFF2-40B4-BE49-F238E27FC236}">
                    <a16:creationId xmlns:a16="http://schemas.microsoft.com/office/drawing/2014/main" id="{A3BFB078-C00C-6B3E-4FF2-C6CFC57A4619}"/>
                  </a:ext>
                </a:extLst>
              </p:cNvPr>
              <p:cNvSpPr/>
              <p:nvPr/>
            </p:nvSpPr>
            <p:spPr>
              <a:xfrm>
                <a:off x="1483556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6" y="1560"/>
                      <a:pt x="807" y="1217"/>
                      <a:pt x="807" y="786"/>
                    </a:cubicBezTo>
                    <a:cubicBezTo>
                      <a:pt x="807" y="365"/>
                      <a:pt x="476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62;p42">
                <a:extLst>
                  <a:ext uri="{FF2B5EF4-FFF2-40B4-BE49-F238E27FC236}">
                    <a16:creationId xmlns:a16="http://schemas.microsoft.com/office/drawing/2014/main" id="{5A3F6862-5932-7648-FA67-450BC0E219C1}"/>
                  </a:ext>
                </a:extLst>
              </p:cNvPr>
              <p:cNvSpPr/>
              <p:nvPr/>
            </p:nvSpPr>
            <p:spPr>
              <a:xfrm>
                <a:off x="1442863" y="4280299"/>
                <a:ext cx="20141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582" extrusionOk="0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30" y="1582"/>
                      <a:pt x="984" y="1228"/>
                      <a:pt x="984" y="786"/>
                    </a:cubicBezTo>
                    <a:cubicBezTo>
                      <a:pt x="984" y="354"/>
                      <a:pt x="630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63;p42">
                <a:extLst>
                  <a:ext uri="{FF2B5EF4-FFF2-40B4-BE49-F238E27FC236}">
                    <a16:creationId xmlns:a16="http://schemas.microsoft.com/office/drawing/2014/main" id="{766C416B-ED3C-4E0F-8D0C-ECCC2B8D6944}"/>
                  </a:ext>
                </a:extLst>
              </p:cNvPr>
              <p:cNvSpPr/>
              <p:nvPr/>
            </p:nvSpPr>
            <p:spPr>
              <a:xfrm>
                <a:off x="1426913" y="4280299"/>
                <a:ext cx="1789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582" extrusionOk="0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78" y="1582"/>
                    </a:lnTo>
                    <a:cubicBezTo>
                      <a:pt x="520" y="1582"/>
                      <a:pt x="874" y="1228"/>
                      <a:pt x="874" y="786"/>
                    </a:cubicBezTo>
                    <a:cubicBezTo>
                      <a:pt x="874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964;p42">
                <a:extLst>
                  <a:ext uri="{FF2B5EF4-FFF2-40B4-BE49-F238E27FC236}">
                    <a16:creationId xmlns:a16="http://schemas.microsoft.com/office/drawing/2014/main" id="{2DC82B87-A740-1599-14B7-16B5F937EB5E}"/>
                  </a:ext>
                </a:extLst>
              </p:cNvPr>
              <p:cNvSpPr/>
              <p:nvPr/>
            </p:nvSpPr>
            <p:spPr>
              <a:xfrm>
                <a:off x="1275389" y="4325286"/>
                <a:ext cx="167678" cy="23577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153" extrusionOk="0">
                    <a:moveTo>
                      <a:pt x="755" y="0"/>
                    </a:moveTo>
                    <a:cubicBezTo>
                      <a:pt x="0" y="0"/>
                      <a:pt x="4" y="1152"/>
                      <a:pt x="765" y="1152"/>
                    </a:cubicBezTo>
                    <a:cubicBezTo>
                      <a:pt x="776" y="1152"/>
                      <a:pt x="786" y="1152"/>
                      <a:pt x="797" y="1152"/>
                    </a:cubicBezTo>
                    <a:lnTo>
                      <a:pt x="819" y="1152"/>
                    </a:lnTo>
                    <a:cubicBezTo>
                      <a:pt x="509" y="1129"/>
                      <a:pt x="277" y="875"/>
                      <a:pt x="277" y="566"/>
                    </a:cubicBezTo>
                    <a:cubicBezTo>
                      <a:pt x="277" y="267"/>
                      <a:pt x="521" y="13"/>
                      <a:pt x="819" y="2"/>
                    </a:cubicBezTo>
                    <a:lnTo>
                      <a:pt x="797" y="2"/>
                    </a:lnTo>
                    <a:cubicBezTo>
                      <a:pt x="783" y="1"/>
                      <a:pt x="769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65;p42">
                <a:extLst>
                  <a:ext uri="{FF2B5EF4-FFF2-40B4-BE49-F238E27FC236}">
                    <a16:creationId xmlns:a16="http://schemas.microsoft.com/office/drawing/2014/main" id="{FB0490FE-CB03-FDF4-534D-93DD618FEBF2}"/>
                  </a:ext>
                </a:extLst>
              </p:cNvPr>
              <p:cNvSpPr/>
              <p:nvPr/>
            </p:nvSpPr>
            <p:spPr>
              <a:xfrm>
                <a:off x="1442863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66;p42">
                <a:extLst>
                  <a:ext uri="{FF2B5EF4-FFF2-40B4-BE49-F238E27FC236}">
                    <a16:creationId xmlns:a16="http://schemas.microsoft.com/office/drawing/2014/main" id="{D6EA1BC9-A267-F40C-7E69-A5116B2CE613}"/>
                  </a:ext>
                </a:extLst>
              </p:cNvPr>
              <p:cNvSpPr/>
              <p:nvPr/>
            </p:nvSpPr>
            <p:spPr>
              <a:xfrm>
                <a:off x="1275389" y="4379679"/>
                <a:ext cx="38013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223" extrusionOk="0">
                    <a:moveTo>
                      <a:pt x="67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58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67;p42">
                <a:extLst>
                  <a:ext uri="{FF2B5EF4-FFF2-40B4-BE49-F238E27FC236}">
                    <a16:creationId xmlns:a16="http://schemas.microsoft.com/office/drawing/2014/main" id="{108B2E44-FA50-07E7-3177-4C09C164294D}"/>
                  </a:ext>
                </a:extLst>
              </p:cNvPr>
              <p:cNvSpPr/>
              <p:nvPr/>
            </p:nvSpPr>
            <p:spPr>
              <a:xfrm>
                <a:off x="1705014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4" y="808"/>
                    </a:cubicBezTo>
                    <a:cubicBezTo>
                      <a:pt x="554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4" y="1"/>
                    </a:moveTo>
                    <a:cubicBezTo>
                      <a:pt x="255" y="1"/>
                      <a:pt x="1" y="620"/>
                      <a:pt x="355" y="985"/>
                    </a:cubicBezTo>
                    <a:cubicBezTo>
                      <a:pt x="472" y="1098"/>
                      <a:pt x="615" y="1149"/>
                      <a:pt x="756" y="1149"/>
                    </a:cubicBezTo>
                    <a:cubicBezTo>
                      <a:pt x="1053" y="1149"/>
                      <a:pt x="1339" y="921"/>
                      <a:pt x="1339" y="576"/>
                    </a:cubicBezTo>
                    <a:cubicBezTo>
                      <a:pt x="1339" y="255"/>
                      <a:pt x="108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68;p42">
                <a:extLst>
                  <a:ext uri="{FF2B5EF4-FFF2-40B4-BE49-F238E27FC236}">
                    <a16:creationId xmlns:a16="http://schemas.microsoft.com/office/drawing/2014/main" id="{1C6CFA85-5742-5707-A80A-49794CD91640}"/>
                  </a:ext>
                </a:extLst>
              </p:cNvPr>
              <p:cNvSpPr/>
              <p:nvPr/>
            </p:nvSpPr>
            <p:spPr>
              <a:xfrm>
                <a:off x="1644077" y="4280299"/>
                <a:ext cx="379933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82" extrusionOk="0">
                    <a:moveTo>
                      <a:pt x="1060" y="215"/>
                    </a:moveTo>
                    <a:cubicBezTo>
                      <a:pt x="1355" y="215"/>
                      <a:pt x="1637" y="443"/>
                      <a:pt x="1637" y="786"/>
                    </a:cubicBezTo>
                    <a:cubicBezTo>
                      <a:pt x="1637" y="1106"/>
                      <a:pt x="1382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7" y="215"/>
                      <a:pt x="1060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7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969;p42">
                <a:extLst>
                  <a:ext uri="{FF2B5EF4-FFF2-40B4-BE49-F238E27FC236}">
                    <a16:creationId xmlns:a16="http://schemas.microsoft.com/office/drawing/2014/main" id="{905E2C87-C429-55B0-875C-A8679EE93954}"/>
                  </a:ext>
                </a:extLst>
              </p:cNvPr>
              <p:cNvSpPr/>
              <p:nvPr/>
            </p:nvSpPr>
            <p:spPr>
              <a:xfrm>
                <a:off x="1797851" y="4393380"/>
                <a:ext cx="113080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2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970;p42">
                <a:extLst>
                  <a:ext uri="{FF2B5EF4-FFF2-40B4-BE49-F238E27FC236}">
                    <a16:creationId xmlns:a16="http://schemas.microsoft.com/office/drawing/2014/main" id="{91FF68E1-26EE-91CE-C927-CF147576FB18}"/>
                  </a:ext>
                </a:extLst>
              </p:cNvPr>
              <p:cNvSpPr/>
              <p:nvPr/>
            </p:nvSpPr>
            <p:spPr>
              <a:xfrm>
                <a:off x="1906229" y="4280299"/>
                <a:ext cx="16767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582" extrusionOk="0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19" y="1217"/>
                      <a:pt x="819" y="786"/>
                    </a:cubicBezTo>
                    <a:cubicBezTo>
                      <a:pt x="819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971;p42">
                <a:extLst>
                  <a:ext uri="{FF2B5EF4-FFF2-40B4-BE49-F238E27FC236}">
                    <a16:creationId xmlns:a16="http://schemas.microsoft.com/office/drawing/2014/main" id="{106201C8-E8E9-5048-CADD-6D75258C0A91}"/>
                  </a:ext>
                </a:extLst>
              </p:cNvPr>
              <p:cNvSpPr/>
              <p:nvPr/>
            </p:nvSpPr>
            <p:spPr>
              <a:xfrm>
                <a:off x="1865536" y="4280094"/>
                <a:ext cx="203872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584" extrusionOk="0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7" y="22"/>
                      <a:pt x="830" y="370"/>
                      <a:pt x="830" y="787"/>
                    </a:cubicBezTo>
                    <a:cubicBezTo>
                      <a:pt x="830" y="1214"/>
                      <a:pt x="497" y="1562"/>
                      <a:pt x="79" y="1583"/>
                    </a:cubicBezTo>
                    <a:lnTo>
                      <a:pt x="200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00" y="1"/>
                    </a:cubicBezTo>
                    <a:close/>
                    <a:moveTo>
                      <a:pt x="1" y="1583"/>
                    </a:move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972;p42">
                <a:extLst>
                  <a:ext uri="{FF2B5EF4-FFF2-40B4-BE49-F238E27FC236}">
                    <a16:creationId xmlns:a16="http://schemas.microsoft.com/office/drawing/2014/main" id="{1AE12449-C4A3-921E-3305-F89B005EFD15}"/>
                  </a:ext>
                </a:extLst>
              </p:cNvPr>
              <p:cNvSpPr/>
              <p:nvPr/>
            </p:nvSpPr>
            <p:spPr>
              <a:xfrm>
                <a:off x="1852040" y="4280299"/>
                <a:ext cx="176471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582" extrusionOk="0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973;p42">
                <a:extLst>
                  <a:ext uri="{FF2B5EF4-FFF2-40B4-BE49-F238E27FC236}">
                    <a16:creationId xmlns:a16="http://schemas.microsoft.com/office/drawing/2014/main" id="{1823159D-2D41-54F9-896C-C30685AA2C41}"/>
                  </a:ext>
                </a:extLst>
              </p:cNvPr>
              <p:cNvSpPr/>
              <p:nvPr/>
            </p:nvSpPr>
            <p:spPr>
              <a:xfrm>
                <a:off x="1701129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974;p42">
                <a:extLst>
                  <a:ext uri="{FF2B5EF4-FFF2-40B4-BE49-F238E27FC236}">
                    <a16:creationId xmlns:a16="http://schemas.microsoft.com/office/drawing/2014/main" id="{12B56D77-3D58-EEA3-5B69-577ED968D696}"/>
                  </a:ext>
                </a:extLst>
              </p:cNvPr>
              <p:cNvSpPr/>
              <p:nvPr/>
            </p:nvSpPr>
            <p:spPr>
              <a:xfrm>
                <a:off x="1867785" y="4391130"/>
                <a:ext cx="70343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6" extrusionOk="0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4" y="476"/>
                      <a:pt x="34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975;p42">
                <a:extLst>
                  <a:ext uri="{FF2B5EF4-FFF2-40B4-BE49-F238E27FC236}">
                    <a16:creationId xmlns:a16="http://schemas.microsoft.com/office/drawing/2014/main" id="{FC505B11-BCDA-9520-738C-32E465DB6ACB}"/>
                  </a:ext>
                </a:extLst>
              </p:cNvPr>
              <p:cNvSpPr/>
              <p:nvPr/>
            </p:nvSpPr>
            <p:spPr>
              <a:xfrm>
                <a:off x="1700516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7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976;p42">
                <a:extLst>
                  <a:ext uri="{FF2B5EF4-FFF2-40B4-BE49-F238E27FC236}">
                    <a16:creationId xmlns:a16="http://schemas.microsoft.com/office/drawing/2014/main" id="{F861C9E7-50C3-65DC-2DF2-4060D13BA97E}"/>
                  </a:ext>
                </a:extLst>
              </p:cNvPr>
              <p:cNvSpPr/>
              <p:nvPr/>
            </p:nvSpPr>
            <p:spPr>
              <a:xfrm>
                <a:off x="1167011" y="4379679"/>
                <a:ext cx="662531" cy="178924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875" extrusionOk="0">
                    <a:moveTo>
                      <a:pt x="0" y="1"/>
                    </a:moveTo>
                    <a:lnTo>
                      <a:pt x="0" y="875"/>
                    </a:lnTo>
                    <a:lnTo>
                      <a:pt x="3240" y="875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977;p42">
                <a:extLst>
                  <a:ext uri="{FF2B5EF4-FFF2-40B4-BE49-F238E27FC236}">
                    <a16:creationId xmlns:a16="http://schemas.microsoft.com/office/drawing/2014/main" id="{224C38CE-CF3B-C1DC-C997-4D8D41611D32}"/>
                  </a:ext>
                </a:extLst>
              </p:cNvPr>
              <p:cNvSpPr/>
              <p:nvPr/>
            </p:nvSpPr>
            <p:spPr>
              <a:xfrm>
                <a:off x="1010988" y="4325490"/>
                <a:ext cx="27380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150" extrusionOk="0">
                    <a:moveTo>
                      <a:pt x="762" y="337"/>
                    </a:moveTo>
                    <a:cubicBezTo>
                      <a:pt x="884" y="337"/>
                      <a:pt x="1003" y="434"/>
                      <a:pt x="995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4" y="359"/>
                      <a:pt x="703" y="337"/>
                      <a:pt x="762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54" y="985"/>
                    </a:cubicBezTo>
                    <a:cubicBezTo>
                      <a:pt x="471" y="1098"/>
                      <a:pt x="614" y="1149"/>
                      <a:pt x="755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978;p42">
                <a:extLst>
                  <a:ext uri="{FF2B5EF4-FFF2-40B4-BE49-F238E27FC236}">
                    <a16:creationId xmlns:a16="http://schemas.microsoft.com/office/drawing/2014/main" id="{0A3D8C02-36B9-A0DD-28E5-8D45F1E61A3D}"/>
                  </a:ext>
                </a:extLst>
              </p:cNvPr>
              <p:cNvSpPr/>
              <p:nvPr/>
            </p:nvSpPr>
            <p:spPr>
              <a:xfrm>
                <a:off x="949847" y="4280299"/>
                <a:ext cx="380138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82" extrusionOk="0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979;p42">
                <a:extLst>
                  <a:ext uri="{FF2B5EF4-FFF2-40B4-BE49-F238E27FC236}">
                    <a16:creationId xmlns:a16="http://schemas.microsoft.com/office/drawing/2014/main" id="{35A38F2B-19DC-0442-828B-953DAFDCFBFE}"/>
                  </a:ext>
                </a:extLst>
              </p:cNvPr>
              <p:cNvSpPr/>
              <p:nvPr/>
            </p:nvSpPr>
            <p:spPr>
              <a:xfrm>
                <a:off x="1103621" y="4393380"/>
                <a:ext cx="112467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71" extrusionOk="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1" y="449"/>
                      <a:pt x="250" y="471"/>
                      <a:pt x="309" y="471"/>
                    </a:cubicBezTo>
                    <a:cubicBezTo>
                      <a:pt x="431" y="471"/>
                      <a:pt x="550" y="374"/>
                      <a:pt x="542" y="233"/>
                    </a:cubicBezTo>
                    <a:cubicBezTo>
                      <a:pt x="542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980;p42">
                <a:extLst>
                  <a:ext uri="{FF2B5EF4-FFF2-40B4-BE49-F238E27FC236}">
                    <a16:creationId xmlns:a16="http://schemas.microsoft.com/office/drawing/2014/main" id="{E166810E-4128-90F1-C8C6-C6545530E04A}"/>
                  </a:ext>
                </a:extLst>
              </p:cNvPr>
              <p:cNvSpPr/>
              <p:nvPr/>
            </p:nvSpPr>
            <p:spPr>
              <a:xfrm>
                <a:off x="1212203" y="4280094"/>
                <a:ext cx="169723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84" extrusionOk="0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55" y="1"/>
                    </a:lnTo>
                    <a:cubicBezTo>
                      <a:pt x="476" y="13"/>
                      <a:pt x="818" y="366"/>
                      <a:pt x="818" y="787"/>
                    </a:cubicBezTo>
                    <a:cubicBezTo>
                      <a:pt x="818" y="1218"/>
                      <a:pt x="476" y="1561"/>
                      <a:pt x="55" y="1583"/>
                    </a:cubicBezTo>
                    <a:lnTo>
                      <a:pt x="0" y="1583"/>
                    </a:lnTo>
                    <a:cubicBezTo>
                      <a:pt x="13" y="1583"/>
                      <a:pt x="26" y="1584"/>
                      <a:pt x="39" y="1584"/>
                    </a:cubicBezTo>
                    <a:cubicBezTo>
                      <a:pt x="475" y="1584"/>
                      <a:pt x="830" y="1227"/>
                      <a:pt x="830" y="787"/>
                    </a:cubicBezTo>
                    <a:cubicBezTo>
                      <a:pt x="830" y="357"/>
                      <a:pt x="475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981;p42">
                <a:extLst>
                  <a:ext uri="{FF2B5EF4-FFF2-40B4-BE49-F238E27FC236}">
                    <a16:creationId xmlns:a16="http://schemas.microsoft.com/office/drawing/2014/main" id="{692969DC-631C-A85E-97B6-666BAC4BC9A6}"/>
                  </a:ext>
                </a:extLst>
              </p:cNvPr>
              <p:cNvSpPr/>
              <p:nvPr/>
            </p:nvSpPr>
            <p:spPr>
              <a:xfrm>
                <a:off x="1171510" y="4280299"/>
                <a:ext cx="203667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41" y="1582"/>
                      <a:pt x="995" y="1228"/>
                      <a:pt x="995" y="786"/>
                    </a:cubicBezTo>
                    <a:cubicBezTo>
                      <a:pt x="995" y="354"/>
                      <a:pt x="64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982;p42">
                <a:extLst>
                  <a:ext uri="{FF2B5EF4-FFF2-40B4-BE49-F238E27FC236}">
                    <a16:creationId xmlns:a16="http://schemas.microsoft.com/office/drawing/2014/main" id="{D5D04AC0-3406-ACF7-4488-F698088ED222}"/>
                  </a:ext>
                </a:extLst>
              </p:cNvPr>
              <p:cNvSpPr/>
              <p:nvPr/>
            </p:nvSpPr>
            <p:spPr>
              <a:xfrm>
                <a:off x="1155560" y="4280094"/>
                <a:ext cx="178924" cy="32390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584" extrusionOk="0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8" y="1"/>
                    </a:lnTo>
                    <a:cubicBezTo>
                      <a:pt x="78" y="1"/>
                      <a:pt x="79" y="1"/>
                      <a:pt x="79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9" y="1583"/>
                    </a:cubicBezTo>
                    <a:lnTo>
                      <a:pt x="79" y="1583"/>
                    </a:lnTo>
                    <a:cubicBezTo>
                      <a:pt x="521" y="1582"/>
                      <a:pt x="874" y="1229"/>
                      <a:pt x="874" y="787"/>
                    </a:cubicBezTo>
                    <a:cubicBezTo>
                      <a:pt x="874" y="356"/>
                      <a:pt x="510" y="2"/>
                      <a:pt x="79" y="1"/>
                    </a:cubicBezTo>
                    <a:close/>
                    <a:moveTo>
                      <a:pt x="79" y="1583"/>
                    </a:moveTo>
                    <a:cubicBezTo>
                      <a:pt x="79" y="1583"/>
                      <a:pt x="78" y="1583"/>
                      <a:pt x="78" y="1583"/>
                    </a:cubicBezTo>
                    <a:lnTo>
                      <a:pt x="1" y="1583"/>
                    </a:ln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983;p42">
                <a:extLst>
                  <a:ext uri="{FF2B5EF4-FFF2-40B4-BE49-F238E27FC236}">
                    <a16:creationId xmlns:a16="http://schemas.microsoft.com/office/drawing/2014/main" id="{55F3891A-E08E-2C21-13D0-5E722E0C08F4}"/>
                  </a:ext>
                </a:extLst>
              </p:cNvPr>
              <p:cNvSpPr/>
              <p:nvPr/>
            </p:nvSpPr>
            <p:spPr>
              <a:xfrm>
                <a:off x="1006899" y="4325286"/>
                <a:ext cx="167064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142" extrusionOk="0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63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984;p42">
                <a:extLst>
                  <a:ext uri="{FF2B5EF4-FFF2-40B4-BE49-F238E27FC236}">
                    <a16:creationId xmlns:a16="http://schemas.microsoft.com/office/drawing/2014/main" id="{D1F90F20-7835-6E03-0317-E0E14F44BDF9}"/>
                  </a:ext>
                </a:extLst>
              </p:cNvPr>
              <p:cNvSpPr/>
              <p:nvPr/>
            </p:nvSpPr>
            <p:spPr>
              <a:xfrm>
                <a:off x="1173759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985;p42">
                <a:extLst>
                  <a:ext uri="{FF2B5EF4-FFF2-40B4-BE49-F238E27FC236}">
                    <a16:creationId xmlns:a16="http://schemas.microsoft.com/office/drawing/2014/main" id="{FC3BAD49-117E-D5B0-FC63-8319255A542E}"/>
                  </a:ext>
                </a:extLst>
              </p:cNvPr>
              <p:cNvSpPr/>
              <p:nvPr/>
            </p:nvSpPr>
            <p:spPr>
              <a:xfrm>
                <a:off x="1006285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986;p42">
                <a:extLst>
                  <a:ext uri="{FF2B5EF4-FFF2-40B4-BE49-F238E27FC236}">
                    <a16:creationId xmlns:a16="http://schemas.microsoft.com/office/drawing/2014/main" id="{DCFB29A9-BFFD-A842-7762-725A3D2E96C9}"/>
                  </a:ext>
                </a:extLst>
              </p:cNvPr>
              <p:cNvSpPr/>
              <p:nvPr/>
            </p:nvSpPr>
            <p:spPr>
              <a:xfrm>
                <a:off x="1433661" y="4325490"/>
                <a:ext cx="276055" cy="235158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150" extrusionOk="0">
                    <a:moveTo>
                      <a:pt x="771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1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6" y="1149"/>
                      <a:pt x="767" y="1149"/>
                    </a:cubicBezTo>
                    <a:cubicBezTo>
                      <a:pt x="1064" y="1149"/>
                      <a:pt x="1350" y="921"/>
                      <a:pt x="1350" y="576"/>
                    </a:cubicBezTo>
                    <a:cubicBezTo>
                      <a:pt x="1339" y="255"/>
                      <a:pt x="1084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987;p42">
                <a:extLst>
                  <a:ext uri="{FF2B5EF4-FFF2-40B4-BE49-F238E27FC236}">
                    <a16:creationId xmlns:a16="http://schemas.microsoft.com/office/drawing/2014/main" id="{DDB72890-C594-4806-4384-0C0EECD7399B}"/>
                  </a:ext>
                </a:extLst>
              </p:cNvPr>
              <p:cNvSpPr/>
              <p:nvPr/>
            </p:nvSpPr>
            <p:spPr>
              <a:xfrm>
                <a:off x="1374974" y="4280299"/>
                <a:ext cx="37768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82" extrusionOk="0">
                    <a:moveTo>
                      <a:pt x="1058" y="215"/>
                    </a:moveTo>
                    <a:cubicBezTo>
                      <a:pt x="1351" y="215"/>
                      <a:pt x="1629" y="443"/>
                      <a:pt x="1637" y="786"/>
                    </a:cubicBezTo>
                    <a:cubicBezTo>
                      <a:pt x="1637" y="1106"/>
                      <a:pt x="1371" y="1361"/>
                      <a:pt x="1062" y="1361"/>
                    </a:cubicBezTo>
                    <a:cubicBezTo>
                      <a:pt x="553" y="1361"/>
                      <a:pt x="288" y="741"/>
                      <a:pt x="653" y="387"/>
                    </a:cubicBezTo>
                    <a:cubicBezTo>
                      <a:pt x="772" y="269"/>
                      <a:pt x="916" y="215"/>
                      <a:pt x="1058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8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988;p42">
                <a:extLst>
                  <a:ext uri="{FF2B5EF4-FFF2-40B4-BE49-F238E27FC236}">
                    <a16:creationId xmlns:a16="http://schemas.microsoft.com/office/drawing/2014/main" id="{4BFBC3DE-F9CC-EE57-92A6-F820E158761A}"/>
                  </a:ext>
                </a:extLst>
              </p:cNvPr>
              <p:cNvSpPr/>
              <p:nvPr/>
            </p:nvSpPr>
            <p:spPr>
              <a:xfrm>
                <a:off x="1526498" y="4393380"/>
                <a:ext cx="113285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1" extrusionOk="0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7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989;p42">
                <a:extLst>
                  <a:ext uri="{FF2B5EF4-FFF2-40B4-BE49-F238E27FC236}">
                    <a16:creationId xmlns:a16="http://schemas.microsoft.com/office/drawing/2014/main" id="{CFCF24D4-B062-65F8-396B-E1EF5E9B8A55}"/>
                  </a:ext>
                </a:extLst>
              </p:cNvPr>
              <p:cNvSpPr/>
              <p:nvPr/>
            </p:nvSpPr>
            <p:spPr>
              <a:xfrm>
                <a:off x="1637329" y="4280299"/>
                <a:ext cx="165224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582" extrusionOk="0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5" y="1560"/>
                      <a:pt x="807" y="1217"/>
                      <a:pt x="807" y="786"/>
                    </a:cubicBezTo>
                    <a:cubicBezTo>
                      <a:pt x="807" y="365"/>
                      <a:pt x="475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990;p42">
                <a:extLst>
                  <a:ext uri="{FF2B5EF4-FFF2-40B4-BE49-F238E27FC236}">
                    <a16:creationId xmlns:a16="http://schemas.microsoft.com/office/drawing/2014/main" id="{71003D73-EFDC-A955-C5D1-2B2AB6AC80F5}"/>
                  </a:ext>
                </a:extLst>
              </p:cNvPr>
              <p:cNvSpPr/>
              <p:nvPr/>
            </p:nvSpPr>
            <p:spPr>
              <a:xfrm>
                <a:off x="1596432" y="4280299"/>
                <a:ext cx="201622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582" extrusionOk="0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200" y="1582"/>
                    </a:lnTo>
                    <a:cubicBezTo>
                      <a:pt x="631" y="1582"/>
                      <a:pt x="985" y="1228"/>
                      <a:pt x="985" y="786"/>
                    </a:cubicBezTo>
                    <a:cubicBezTo>
                      <a:pt x="985" y="354"/>
                      <a:pt x="631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991;p42">
                <a:extLst>
                  <a:ext uri="{FF2B5EF4-FFF2-40B4-BE49-F238E27FC236}">
                    <a16:creationId xmlns:a16="http://schemas.microsoft.com/office/drawing/2014/main" id="{0D3DCE4D-BD7E-BEB5-0C6F-9F93E869825B}"/>
                  </a:ext>
                </a:extLst>
              </p:cNvPr>
              <p:cNvSpPr/>
              <p:nvPr/>
            </p:nvSpPr>
            <p:spPr>
              <a:xfrm>
                <a:off x="1580687" y="4280299"/>
                <a:ext cx="176675" cy="32349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82" extrusionOk="0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992;p42">
                <a:extLst>
                  <a:ext uri="{FF2B5EF4-FFF2-40B4-BE49-F238E27FC236}">
                    <a16:creationId xmlns:a16="http://schemas.microsoft.com/office/drawing/2014/main" id="{8C817305-31A6-5731-11A1-48AE347D7ED9}"/>
                  </a:ext>
                </a:extLst>
              </p:cNvPr>
              <p:cNvSpPr/>
              <p:nvPr/>
            </p:nvSpPr>
            <p:spPr>
              <a:xfrm>
                <a:off x="1429776" y="4325286"/>
                <a:ext cx="166860" cy="2335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42" extrusionOk="0">
                    <a:moveTo>
                      <a:pt x="752" y="0"/>
                    </a:moveTo>
                    <a:cubicBezTo>
                      <a:pt x="1" y="0"/>
                      <a:pt x="1" y="1142"/>
                      <a:pt x="752" y="1142"/>
                    </a:cubicBezTo>
                    <a:cubicBezTo>
                      <a:pt x="766" y="1142"/>
                      <a:pt x="780" y="1141"/>
                      <a:pt x="794" y="1141"/>
                    </a:cubicBezTo>
                    <a:lnTo>
                      <a:pt x="81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6" y="2"/>
                    </a:cubicBezTo>
                    <a:lnTo>
                      <a:pt x="794" y="2"/>
                    </a:lnTo>
                    <a:cubicBezTo>
                      <a:pt x="780" y="1"/>
                      <a:pt x="766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993;p42">
                <a:extLst>
                  <a:ext uri="{FF2B5EF4-FFF2-40B4-BE49-F238E27FC236}">
                    <a16:creationId xmlns:a16="http://schemas.microsoft.com/office/drawing/2014/main" id="{4E5610DD-8032-ABA0-0FA3-41ED804961C6}"/>
                  </a:ext>
                </a:extLst>
              </p:cNvPr>
              <p:cNvSpPr/>
              <p:nvPr/>
            </p:nvSpPr>
            <p:spPr>
              <a:xfrm>
                <a:off x="1598886" y="4391130"/>
                <a:ext cx="70138" cy="9733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76" extrusionOk="0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6" y="45"/>
                      <a:pt x="276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994;p42">
                <a:extLst>
                  <a:ext uri="{FF2B5EF4-FFF2-40B4-BE49-F238E27FC236}">
                    <a16:creationId xmlns:a16="http://schemas.microsoft.com/office/drawing/2014/main" id="{8140D01E-C401-D828-E1BB-6058458C814F}"/>
                  </a:ext>
                </a:extLst>
              </p:cNvPr>
              <p:cNvSpPr/>
              <p:nvPr/>
            </p:nvSpPr>
            <p:spPr>
              <a:xfrm>
                <a:off x="1431412" y="4379679"/>
                <a:ext cx="377888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23" extrusionOk="0">
                    <a:moveTo>
                      <a:pt x="56" y="1"/>
                    </a:moveTo>
                    <a:cubicBezTo>
                      <a:pt x="23" y="67"/>
                      <a:pt x="1" y="145"/>
                      <a:pt x="1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995;p42">
                <a:extLst>
                  <a:ext uri="{FF2B5EF4-FFF2-40B4-BE49-F238E27FC236}">
                    <a16:creationId xmlns:a16="http://schemas.microsoft.com/office/drawing/2014/main" id="{C01F254D-54EC-D6F8-3DBC-7189A306C141}"/>
                  </a:ext>
                </a:extLst>
              </p:cNvPr>
              <p:cNvSpPr/>
              <p:nvPr/>
            </p:nvSpPr>
            <p:spPr>
              <a:xfrm>
                <a:off x="970296" y="4205661"/>
                <a:ext cx="965578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852" extrusionOk="0">
                    <a:moveTo>
                      <a:pt x="0" y="1"/>
                    </a:moveTo>
                    <a:lnTo>
                      <a:pt x="0" y="852"/>
                    </a:lnTo>
                    <a:lnTo>
                      <a:pt x="4722" y="852"/>
                    </a:lnTo>
                    <a:lnTo>
                      <a:pt x="4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996;p42">
                <a:extLst>
                  <a:ext uri="{FF2B5EF4-FFF2-40B4-BE49-F238E27FC236}">
                    <a16:creationId xmlns:a16="http://schemas.microsoft.com/office/drawing/2014/main" id="{4AE3864D-38E4-220A-2AEB-76C85885A9A9}"/>
                  </a:ext>
                </a:extLst>
              </p:cNvPr>
              <p:cNvSpPr/>
              <p:nvPr/>
            </p:nvSpPr>
            <p:spPr>
              <a:xfrm>
                <a:off x="1906229" y="3204087"/>
                <a:ext cx="794015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899" extrusionOk="0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997;p42">
                <a:extLst>
                  <a:ext uri="{FF2B5EF4-FFF2-40B4-BE49-F238E27FC236}">
                    <a16:creationId xmlns:a16="http://schemas.microsoft.com/office/drawing/2014/main" id="{A9FC637F-BC12-DFE5-56DF-B9C3EEA49F8E}"/>
                  </a:ext>
                </a:extLst>
              </p:cNvPr>
              <p:cNvSpPr/>
              <p:nvPr/>
            </p:nvSpPr>
            <p:spPr>
              <a:xfrm>
                <a:off x="2017060" y="3561325"/>
                <a:ext cx="13905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06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67" y="120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1D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998;p42">
                <a:extLst>
                  <a:ext uri="{FF2B5EF4-FFF2-40B4-BE49-F238E27FC236}">
                    <a16:creationId xmlns:a16="http://schemas.microsoft.com/office/drawing/2014/main" id="{A4DC0899-C8D6-C37A-15E2-9C4593A8AA6E}"/>
                  </a:ext>
                </a:extLst>
              </p:cNvPr>
              <p:cNvSpPr/>
              <p:nvPr/>
            </p:nvSpPr>
            <p:spPr>
              <a:xfrm>
                <a:off x="2417239" y="3561325"/>
                <a:ext cx="133733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6" extrusionOk="0">
                    <a:moveTo>
                      <a:pt x="1" y="0"/>
                    </a:moveTo>
                    <a:cubicBezTo>
                      <a:pt x="45" y="0"/>
                      <a:pt x="89" y="33"/>
                      <a:pt x="111" y="78"/>
                    </a:cubicBezTo>
                    <a:lnTo>
                      <a:pt x="543" y="1017"/>
                    </a:lnTo>
                    <a:cubicBezTo>
                      <a:pt x="576" y="1106"/>
                      <a:pt x="521" y="1194"/>
                      <a:pt x="432" y="1205"/>
                    </a:cubicBezTo>
                    <a:lnTo>
                      <a:pt x="498" y="1205"/>
                    </a:lnTo>
                    <a:cubicBezTo>
                      <a:pt x="587" y="1194"/>
                      <a:pt x="653" y="1106"/>
                      <a:pt x="620" y="1017"/>
                    </a:cubicBezTo>
                    <a:lnTo>
                      <a:pt x="189" y="78"/>
                    </a:lnTo>
                    <a:cubicBezTo>
                      <a:pt x="167" y="33"/>
                      <a:pt x="123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999;p42">
                <a:extLst>
                  <a:ext uri="{FF2B5EF4-FFF2-40B4-BE49-F238E27FC236}">
                    <a16:creationId xmlns:a16="http://schemas.microsoft.com/office/drawing/2014/main" id="{88800D1F-E816-D081-C5FF-A6E83E37A6D3}"/>
                  </a:ext>
                </a:extLst>
              </p:cNvPr>
              <p:cNvSpPr/>
              <p:nvPr/>
            </p:nvSpPr>
            <p:spPr>
              <a:xfrm>
                <a:off x="2030761" y="3561325"/>
                <a:ext cx="504260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206" extrusionOk="0">
                    <a:moveTo>
                      <a:pt x="0" y="0"/>
                    </a:moveTo>
                    <a:lnTo>
                      <a:pt x="0" y="1205"/>
                    </a:lnTo>
                    <a:lnTo>
                      <a:pt x="2322" y="1205"/>
                    </a:lnTo>
                    <a:cubicBezTo>
                      <a:pt x="2411" y="1194"/>
                      <a:pt x="2466" y="1106"/>
                      <a:pt x="2433" y="1017"/>
                    </a:cubicBezTo>
                    <a:lnTo>
                      <a:pt x="2001" y="78"/>
                    </a:lnTo>
                    <a:cubicBezTo>
                      <a:pt x="1979" y="33"/>
                      <a:pt x="1935" y="0"/>
                      <a:pt x="18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000;p42">
                <a:extLst>
                  <a:ext uri="{FF2B5EF4-FFF2-40B4-BE49-F238E27FC236}">
                    <a16:creationId xmlns:a16="http://schemas.microsoft.com/office/drawing/2014/main" id="{A188EBD7-E4FD-2334-19FD-629A2433B9D5}"/>
                  </a:ext>
                </a:extLst>
              </p:cNvPr>
              <p:cNvSpPr/>
              <p:nvPr/>
            </p:nvSpPr>
            <p:spPr>
              <a:xfrm>
                <a:off x="2048755" y="4205661"/>
                <a:ext cx="651489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852" extrusionOk="0">
                    <a:moveTo>
                      <a:pt x="797" y="1"/>
                    </a:moveTo>
                    <a:lnTo>
                      <a:pt x="1" y="852"/>
                    </a:lnTo>
                    <a:lnTo>
                      <a:pt x="2168" y="852"/>
                    </a:lnTo>
                    <a:lnTo>
                      <a:pt x="3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001;p42">
                <a:extLst>
                  <a:ext uri="{FF2B5EF4-FFF2-40B4-BE49-F238E27FC236}">
                    <a16:creationId xmlns:a16="http://schemas.microsoft.com/office/drawing/2014/main" id="{844B1395-A7CA-35F9-6FA0-685A03E79482}"/>
                  </a:ext>
                </a:extLst>
              </p:cNvPr>
              <p:cNvSpPr/>
              <p:nvPr/>
            </p:nvSpPr>
            <p:spPr>
              <a:xfrm>
                <a:off x="2089448" y="4379679"/>
                <a:ext cx="402631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096" extrusionOk="0">
                    <a:moveTo>
                      <a:pt x="1" y="1"/>
                    </a:moveTo>
                    <a:lnTo>
                      <a:pt x="1" y="1096"/>
                    </a:lnTo>
                    <a:lnTo>
                      <a:pt x="1969" y="1096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002;p42">
                <a:extLst>
                  <a:ext uri="{FF2B5EF4-FFF2-40B4-BE49-F238E27FC236}">
                    <a16:creationId xmlns:a16="http://schemas.microsoft.com/office/drawing/2014/main" id="{05E18720-17F0-C179-B4D0-42E6A012BDFF}"/>
                  </a:ext>
                </a:extLst>
              </p:cNvPr>
              <p:cNvSpPr/>
              <p:nvPr/>
            </p:nvSpPr>
            <p:spPr>
              <a:xfrm>
                <a:off x="1553490" y="3204087"/>
                <a:ext cx="794015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899" extrusionOk="0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003;p42">
                <a:extLst>
                  <a:ext uri="{FF2B5EF4-FFF2-40B4-BE49-F238E27FC236}">
                    <a16:creationId xmlns:a16="http://schemas.microsoft.com/office/drawing/2014/main" id="{CE742B14-568A-0C5C-B71F-997DC826BBE9}"/>
                  </a:ext>
                </a:extLst>
              </p:cNvPr>
              <p:cNvSpPr/>
              <p:nvPr/>
            </p:nvSpPr>
            <p:spPr>
              <a:xfrm>
                <a:off x="-1795175" y="3337208"/>
                <a:ext cx="61346" cy="868652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248" extrusionOk="0">
                    <a:moveTo>
                      <a:pt x="281" y="1"/>
                    </a:moveTo>
                    <a:cubicBezTo>
                      <a:pt x="124" y="1"/>
                      <a:pt x="1" y="140"/>
                      <a:pt x="1" y="300"/>
                    </a:cubicBezTo>
                    <a:lnTo>
                      <a:pt x="1" y="4248"/>
                    </a:lnTo>
                    <a:lnTo>
                      <a:pt x="299" y="4248"/>
                    </a:lnTo>
                    <a:lnTo>
                      <a:pt x="299" y="1"/>
                    </a:lnTo>
                    <a:cubicBezTo>
                      <a:pt x="293" y="1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004;p42">
                <a:extLst>
                  <a:ext uri="{FF2B5EF4-FFF2-40B4-BE49-F238E27FC236}">
                    <a16:creationId xmlns:a16="http://schemas.microsoft.com/office/drawing/2014/main" id="{C700BBFF-51E3-D5AA-9263-44177AE8DB91}"/>
                  </a:ext>
                </a:extLst>
              </p:cNvPr>
              <p:cNvSpPr/>
              <p:nvPr/>
            </p:nvSpPr>
            <p:spPr>
              <a:xfrm>
                <a:off x="-1749984" y="3855172"/>
                <a:ext cx="3579510" cy="350692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15" extrusionOk="0">
                    <a:moveTo>
                      <a:pt x="1" y="1"/>
                    </a:moveTo>
                    <a:lnTo>
                      <a:pt x="1" y="1372"/>
                    </a:lnTo>
                    <a:lnTo>
                      <a:pt x="1" y="1715"/>
                    </a:lnTo>
                    <a:lnTo>
                      <a:pt x="17505" y="1715"/>
                    </a:lnTo>
                    <a:lnTo>
                      <a:pt x="17505" y="1372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005;p42">
                <a:extLst>
                  <a:ext uri="{FF2B5EF4-FFF2-40B4-BE49-F238E27FC236}">
                    <a16:creationId xmlns:a16="http://schemas.microsoft.com/office/drawing/2014/main" id="{3BCD2E2A-4368-BC61-D237-8D919EC66064}"/>
                  </a:ext>
                </a:extLst>
              </p:cNvPr>
              <p:cNvSpPr/>
              <p:nvPr/>
            </p:nvSpPr>
            <p:spPr>
              <a:xfrm>
                <a:off x="1829342" y="3204087"/>
                <a:ext cx="486470" cy="1001772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899" extrusionOk="0">
                    <a:moveTo>
                      <a:pt x="1" y="0"/>
                    </a:moveTo>
                    <a:lnTo>
                      <a:pt x="1" y="4899"/>
                    </a:lnTo>
                    <a:lnTo>
                      <a:pt x="2378" y="4899"/>
                    </a:lnTo>
                    <a:lnTo>
                      <a:pt x="2378" y="3981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006;p42">
                <a:extLst>
                  <a:ext uri="{FF2B5EF4-FFF2-40B4-BE49-F238E27FC236}">
                    <a16:creationId xmlns:a16="http://schemas.microsoft.com/office/drawing/2014/main" id="{98773AC3-0076-5F49-34BA-AA97CB68A3E2}"/>
                  </a:ext>
                </a:extLst>
              </p:cNvPr>
              <p:cNvSpPr/>
              <p:nvPr/>
            </p:nvSpPr>
            <p:spPr>
              <a:xfrm>
                <a:off x="-1749984" y="3466239"/>
                <a:ext cx="3579510" cy="416331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036" extrusionOk="0">
                    <a:moveTo>
                      <a:pt x="1" y="1"/>
                    </a:moveTo>
                    <a:lnTo>
                      <a:pt x="1" y="2035"/>
                    </a:lnTo>
                    <a:lnTo>
                      <a:pt x="17505" y="2035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007;p42">
                <a:extLst>
                  <a:ext uri="{FF2B5EF4-FFF2-40B4-BE49-F238E27FC236}">
                    <a16:creationId xmlns:a16="http://schemas.microsoft.com/office/drawing/2014/main" id="{8A10D388-5165-74CD-5E6D-906ADBAD4939}"/>
                  </a:ext>
                </a:extLst>
              </p:cNvPr>
              <p:cNvSpPr/>
              <p:nvPr/>
            </p:nvSpPr>
            <p:spPr>
              <a:xfrm>
                <a:off x="-1749984" y="3204087"/>
                <a:ext cx="3579510" cy="262354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283" extrusionOk="0">
                    <a:moveTo>
                      <a:pt x="299" y="0"/>
                    </a:moveTo>
                    <a:cubicBezTo>
                      <a:pt x="133" y="0"/>
                      <a:pt x="1" y="144"/>
                      <a:pt x="1" y="310"/>
                    </a:cubicBezTo>
                    <a:lnTo>
                      <a:pt x="1" y="1283"/>
                    </a:lnTo>
                    <a:lnTo>
                      <a:pt x="17505" y="1283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008;p42">
                <a:extLst>
                  <a:ext uri="{FF2B5EF4-FFF2-40B4-BE49-F238E27FC236}">
                    <a16:creationId xmlns:a16="http://schemas.microsoft.com/office/drawing/2014/main" id="{D0E1ADFE-860C-C1A4-32F5-B107B5755C58}"/>
                  </a:ext>
                </a:extLst>
              </p:cNvPr>
              <p:cNvSpPr/>
              <p:nvPr/>
            </p:nvSpPr>
            <p:spPr>
              <a:xfrm>
                <a:off x="-1749984" y="3855172"/>
                <a:ext cx="3579510" cy="56847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78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17505" y="277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009;p42">
                <a:extLst>
                  <a:ext uri="{FF2B5EF4-FFF2-40B4-BE49-F238E27FC236}">
                    <a16:creationId xmlns:a16="http://schemas.microsoft.com/office/drawing/2014/main" id="{254A07F3-374A-199C-214F-8E5E531DA740}"/>
                  </a:ext>
                </a:extLst>
              </p:cNvPr>
              <p:cNvSpPr/>
              <p:nvPr/>
            </p:nvSpPr>
            <p:spPr>
              <a:xfrm>
                <a:off x="-1749984" y="4146974"/>
                <a:ext cx="357951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17505" y="288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010;p42">
                <a:extLst>
                  <a:ext uri="{FF2B5EF4-FFF2-40B4-BE49-F238E27FC236}">
                    <a16:creationId xmlns:a16="http://schemas.microsoft.com/office/drawing/2014/main" id="{47BAE8DC-988B-12F2-5FCE-B8E20DBE6C21}"/>
                  </a:ext>
                </a:extLst>
              </p:cNvPr>
              <p:cNvSpPr/>
              <p:nvPr/>
            </p:nvSpPr>
            <p:spPr>
              <a:xfrm>
                <a:off x="-1749984" y="3403052"/>
                <a:ext cx="3579510" cy="6339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310" extrusionOk="0">
                    <a:moveTo>
                      <a:pt x="1" y="0"/>
                    </a:moveTo>
                    <a:lnTo>
                      <a:pt x="1" y="310"/>
                    </a:lnTo>
                    <a:lnTo>
                      <a:pt x="17505" y="310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011;p42">
                <a:extLst>
                  <a:ext uri="{FF2B5EF4-FFF2-40B4-BE49-F238E27FC236}">
                    <a16:creationId xmlns:a16="http://schemas.microsoft.com/office/drawing/2014/main" id="{B4079329-5256-ACAC-D36B-E333B7D593F6}"/>
                  </a:ext>
                </a:extLst>
              </p:cNvPr>
              <p:cNvSpPr/>
              <p:nvPr/>
            </p:nvSpPr>
            <p:spPr>
              <a:xfrm>
                <a:off x="1829342" y="4146974"/>
                <a:ext cx="48647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2378" y="288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012;p42">
                <a:extLst>
                  <a:ext uri="{FF2B5EF4-FFF2-40B4-BE49-F238E27FC236}">
                    <a16:creationId xmlns:a16="http://schemas.microsoft.com/office/drawing/2014/main" id="{D700B11B-736B-05B2-D89D-FCC4EC7237A0}"/>
                  </a:ext>
                </a:extLst>
              </p:cNvPr>
              <p:cNvSpPr/>
              <p:nvPr/>
            </p:nvSpPr>
            <p:spPr>
              <a:xfrm>
                <a:off x="1829342" y="4205661"/>
                <a:ext cx="48647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372" y="852"/>
                    </a:lnTo>
                    <a:lnTo>
                      <a:pt x="23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013;p42">
                <a:extLst>
                  <a:ext uri="{FF2B5EF4-FFF2-40B4-BE49-F238E27FC236}">
                    <a16:creationId xmlns:a16="http://schemas.microsoft.com/office/drawing/2014/main" id="{3F53BE32-F6DC-C746-BEFF-1AE87FFF5F42}"/>
                  </a:ext>
                </a:extLst>
              </p:cNvPr>
              <p:cNvSpPr/>
              <p:nvPr/>
            </p:nvSpPr>
            <p:spPr>
              <a:xfrm>
                <a:off x="1829342" y="4379679"/>
                <a:ext cx="280758" cy="135983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665" extrusionOk="0">
                    <a:moveTo>
                      <a:pt x="1" y="1"/>
                    </a:moveTo>
                    <a:lnTo>
                      <a:pt x="1" y="664"/>
                    </a:lnTo>
                    <a:lnTo>
                      <a:pt x="1372" y="664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014;p42">
                <a:extLst>
                  <a:ext uri="{FF2B5EF4-FFF2-40B4-BE49-F238E27FC236}">
                    <a16:creationId xmlns:a16="http://schemas.microsoft.com/office/drawing/2014/main" id="{BEAF8300-746F-2D6F-48A4-68583B5B652D}"/>
                  </a:ext>
                </a:extLst>
              </p:cNvPr>
              <p:cNvSpPr/>
              <p:nvPr/>
            </p:nvSpPr>
            <p:spPr>
              <a:xfrm>
                <a:off x="1987614" y="4515458"/>
                <a:ext cx="122487" cy="8833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32" extrusionOk="0">
                    <a:moveTo>
                      <a:pt x="1" y="0"/>
                    </a:moveTo>
                    <a:lnTo>
                      <a:pt x="1" y="432"/>
                    </a:lnTo>
                    <a:lnTo>
                      <a:pt x="598" y="43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015;p42">
                <a:extLst>
                  <a:ext uri="{FF2B5EF4-FFF2-40B4-BE49-F238E27FC236}">
                    <a16:creationId xmlns:a16="http://schemas.microsoft.com/office/drawing/2014/main" id="{DF33FAFA-4014-899A-4F48-795BE6949013}"/>
                  </a:ext>
                </a:extLst>
              </p:cNvPr>
              <p:cNvSpPr/>
              <p:nvPr/>
            </p:nvSpPr>
            <p:spPr>
              <a:xfrm>
                <a:off x="-501800" y="4379679"/>
                <a:ext cx="1472292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1096" extrusionOk="0">
                    <a:moveTo>
                      <a:pt x="1" y="1"/>
                    </a:moveTo>
                    <a:lnTo>
                      <a:pt x="1" y="1096"/>
                    </a:lnTo>
                    <a:lnTo>
                      <a:pt x="7199" y="1096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016;p42">
                <a:extLst>
                  <a:ext uri="{FF2B5EF4-FFF2-40B4-BE49-F238E27FC236}">
                    <a16:creationId xmlns:a16="http://schemas.microsoft.com/office/drawing/2014/main" id="{4EA88A9C-5EB1-A3DC-0F5D-4C24AB0B71BF}"/>
                  </a:ext>
                </a:extLst>
              </p:cNvPr>
              <p:cNvSpPr/>
              <p:nvPr/>
            </p:nvSpPr>
            <p:spPr>
              <a:xfrm>
                <a:off x="-1749984" y="4379679"/>
                <a:ext cx="144980" cy="22411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096" extrusionOk="0">
                    <a:moveTo>
                      <a:pt x="1" y="1"/>
                    </a:moveTo>
                    <a:lnTo>
                      <a:pt x="1" y="653"/>
                    </a:lnTo>
                    <a:lnTo>
                      <a:pt x="432" y="1096"/>
                    </a:lnTo>
                    <a:lnTo>
                      <a:pt x="708" y="1096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017;p42">
                <a:extLst>
                  <a:ext uri="{FF2B5EF4-FFF2-40B4-BE49-F238E27FC236}">
                    <a16:creationId xmlns:a16="http://schemas.microsoft.com/office/drawing/2014/main" id="{A612CC89-6EA8-6BDA-D152-27D73D168A1A}"/>
                  </a:ext>
                </a:extLst>
              </p:cNvPr>
              <p:cNvSpPr/>
              <p:nvPr/>
            </p:nvSpPr>
            <p:spPr>
              <a:xfrm>
                <a:off x="-1607457" y="3348659"/>
                <a:ext cx="29650" cy="27401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4" extrusionOk="0">
                    <a:moveTo>
                      <a:pt x="0" y="1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018;p42">
                <a:extLst>
                  <a:ext uri="{FF2B5EF4-FFF2-40B4-BE49-F238E27FC236}">
                    <a16:creationId xmlns:a16="http://schemas.microsoft.com/office/drawing/2014/main" id="{C1BA628A-4767-48F2-D184-30B646763734}"/>
                  </a:ext>
                </a:extLst>
              </p:cNvPr>
              <p:cNvSpPr/>
              <p:nvPr/>
            </p:nvSpPr>
            <p:spPr>
              <a:xfrm>
                <a:off x="-1607457" y="3292221"/>
                <a:ext cx="29650" cy="2719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33" extrusionOk="0">
                    <a:moveTo>
                      <a:pt x="0" y="0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019;p42">
                <a:extLst>
                  <a:ext uri="{FF2B5EF4-FFF2-40B4-BE49-F238E27FC236}">
                    <a16:creationId xmlns:a16="http://schemas.microsoft.com/office/drawing/2014/main" id="{140E13B5-717A-E7F2-EFF7-F7402760AB1B}"/>
                  </a:ext>
                </a:extLst>
              </p:cNvPr>
              <p:cNvSpPr/>
              <p:nvPr/>
            </p:nvSpPr>
            <p:spPr>
              <a:xfrm>
                <a:off x="-1607457" y="3235578"/>
                <a:ext cx="2965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0" y="1"/>
                    </a:moveTo>
                    <a:lnTo>
                      <a:pt x="0" y="145"/>
                    </a:lnTo>
                    <a:lnTo>
                      <a:pt x="144" y="145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020;p42">
                <a:extLst>
                  <a:ext uri="{FF2B5EF4-FFF2-40B4-BE49-F238E27FC236}">
                    <a16:creationId xmlns:a16="http://schemas.microsoft.com/office/drawing/2014/main" id="{821E5E10-37A9-60FA-97ED-B73BC2D4E21A}"/>
                  </a:ext>
                </a:extLst>
              </p:cNvPr>
              <p:cNvSpPr/>
              <p:nvPr/>
            </p:nvSpPr>
            <p:spPr>
              <a:xfrm>
                <a:off x="-1575761" y="3348659"/>
                <a:ext cx="303047" cy="27401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4" extrusionOk="0">
                    <a:moveTo>
                      <a:pt x="0" y="1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021;p42">
                <a:extLst>
                  <a:ext uri="{FF2B5EF4-FFF2-40B4-BE49-F238E27FC236}">
                    <a16:creationId xmlns:a16="http://schemas.microsoft.com/office/drawing/2014/main" id="{64653A95-27BF-6D5E-CD91-95929C510DC3}"/>
                  </a:ext>
                </a:extLst>
              </p:cNvPr>
              <p:cNvSpPr/>
              <p:nvPr/>
            </p:nvSpPr>
            <p:spPr>
              <a:xfrm>
                <a:off x="-1575761" y="3292221"/>
                <a:ext cx="303047" cy="27197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3" extrusionOk="0">
                    <a:moveTo>
                      <a:pt x="0" y="0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022;p42">
                <a:extLst>
                  <a:ext uri="{FF2B5EF4-FFF2-40B4-BE49-F238E27FC236}">
                    <a16:creationId xmlns:a16="http://schemas.microsoft.com/office/drawing/2014/main" id="{2DA19989-ABD9-B763-11B2-096C7FDC97F0}"/>
                  </a:ext>
                </a:extLst>
              </p:cNvPr>
              <p:cNvSpPr/>
              <p:nvPr/>
            </p:nvSpPr>
            <p:spPr>
              <a:xfrm>
                <a:off x="-1575761" y="3235578"/>
                <a:ext cx="303047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5" extrusionOk="0">
                    <a:moveTo>
                      <a:pt x="0" y="1"/>
                    </a:moveTo>
                    <a:lnTo>
                      <a:pt x="0" y="145"/>
                    </a:lnTo>
                    <a:lnTo>
                      <a:pt x="1482" y="145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023;p42">
                <a:extLst>
                  <a:ext uri="{FF2B5EF4-FFF2-40B4-BE49-F238E27FC236}">
                    <a16:creationId xmlns:a16="http://schemas.microsoft.com/office/drawing/2014/main" id="{1E753818-83E4-121D-6679-B1921744BD9A}"/>
                  </a:ext>
                </a:extLst>
              </p:cNvPr>
              <p:cNvSpPr/>
              <p:nvPr/>
            </p:nvSpPr>
            <p:spPr>
              <a:xfrm>
                <a:off x="-969869" y="3204087"/>
                <a:ext cx="20653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74" extrusionOk="0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024;p42">
                <a:extLst>
                  <a:ext uri="{FF2B5EF4-FFF2-40B4-BE49-F238E27FC236}">
                    <a16:creationId xmlns:a16="http://schemas.microsoft.com/office/drawing/2014/main" id="{2DC88C1B-7098-EFEF-44AA-41895E026A2B}"/>
                  </a:ext>
                </a:extLst>
              </p:cNvPr>
              <p:cNvSpPr/>
              <p:nvPr/>
            </p:nvSpPr>
            <p:spPr>
              <a:xfrm>
                <a:off x="-978866" y="3204087"/>
                <a:ext cx="9202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45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025;p42">
                <a:extLst>
                  <a:ext uri="{FF2B5EF4-FFF2-40B4-BE49-F238E27FC236}">
                    <a16:creationId xmlns:a16="http://schemas.microsoft.com/office/drawing/2014/main" id="{79E91EF9-3C7D-026B-6B51-C7FC94960F93}"/>
                  </a:ext>
                </a:extLst>
              </p:cNvPr>
              <p:cNvSpPr/>
              <p:nvPr/>
            </p:nvSpPr>
            <p:spPr>
              <a:xfrm>
                <a:off x="-307334" y="3204087"/>
                <a:ext cx="20653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74" extrusionOk="0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026;p42">
                <a:extLst>
                  <a:ext uri="{FF2B5EF4-FFF2-40B4-BE49-F238E27FC236}">
                    <a16:creationId xmlns:a16="http://schemas.microsoft.com/office/drawing/2014/main" id="{E737EE4A-D878-F1FB-7B81-DEB1A6A6F847}"/>
                  </a:ext>
                </a:extLst>
              </p:cNvPr>
              <p:cNvSpPr/>
              <p:nvPr/>
            </p:nvSpPr>
            <p:spPr>
              <a:xfrm>
                <a:off x="-316331" y="3204087"/>
                <a:ext cx="9202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45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027;p42">
                <a:extLst>
                  <a:ext uri="{FF2B5EF4-FFF2-40B4-BE49-F238E27FC236}">
                    <a16:creationId xmlns:a16="http://schemas.microsoft.com/office/drawing/2014/main" id="{65068DA1-16F2-D4FD-158D-806515E781DF}"/>
                  </a:ext>
                </a:extLst>
              </p:cNvPr>
              <p:cNvSpPr/>
              <p:nvPr/>
            </p:nvSpPr>
            <p:spPr>
              <a:xfrm>
                <a:off x="357451" y="3204087"/>
                <a:ext cx="18199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028;p42">
                <a:extLst>
                  <a:ext uri="{FF2B5EF4-FFF2-40B4-BE49-F238E27FC236}">
                    <a16:creationId xmlns:a16="http://schemas.microsoft.com/office/drawing/2014/main" id="{F682E70E-2835-B485-6CE5-A5C54118199B}"/>
                  </a:ext>
                </a:extLst>
              </p:cNvPr>
              <p:cNvSpPr/>
              <p:nvPr/>
            </p:nvSpPr>
            <p:spPr>
              <a:xfrm>
                <a:off x="346204" y="3204087"/>
                <a:ext cx="11451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029;p42">
                <a:extLst>
                  <a:ext uri="{FF2B5EF4-FFF2-40B4-BE49-F238E27FC236}">
                    <a16:creationId xmlns:a16="http://schemas.microsoft.com/office/drawing/2014/main" id="{2D5B7598-EA30-EDF2-447C-60D33CF1E33C}"/>
                  </a:ext>
                </a:extLst>
              </p:cNvPr>
              <p:cNvSpPr/>
              <p:nvPr/>
            </p:nvSpPr>
            <p:spPr>
              <a:xfrm>
                <a:off x="1019986" y="3204087"/>
                <a:ext cx="18199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2030;p42">
                <a:extLst>
                  <a:ext uri="{FF2B5EF4-FFF2-40B4-BE49-F238E27FC236}">
                    <a16:creationId xmlns:a16="http://schemas.microsoft.com/office/drawing/2014/main" id="{9871F72D-CBAE-3263-D993-464FE70526B5}"/>
                  </a:ext>
                </a:extLst>
              </p:cNvPr>
              <p:cNvSpPr/>
              <p:nvPr/>
            </p:nvSpPr>
            <p:spPr>
              <a:xfrm>
                <a:off x="1008739" y="3204087"/>
                <a:ext cx="11451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974" extrusionOk="0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2031;p42">
                <a:extLst>
                  <a:ext uri="{FF2B5EF4-FFF2-40B4-BE49-F238E27FC236}">
                    <a16:creationId xmlns:a16="http://schemas.microsoft.com/office/drawing/2014/main" id="{174F335F-C0EE-1F1E-A3A9-F60FE2BD93C6}"/>
                  </a:ext>
                </a:extLst>
              </p:cNvPr>
              <p:cNvSpPr/>
              <p:nvPr/>
            </p:nvSpPr>
            <p:spPr>
              <a:xfrm>
                <a:off x="970296" y="4205661"/>
                <a:ext cx="859246" cy="54393"/>
              </a:xfrm>
              <a:custGeom>
                <a:avLst/>
                <a:gdLst/>
                <a:ahLst/>
                <a:cxnLst/>
                <a:rect l="l" t="t" r="r" b="b"/>
                <a:pathLst>
                  <a:path w="4202" h="266" extrusionOk="0">
                    <a:moveTo>
                      <a:pt x="0" y="1"/>
                    </a:moveTo>
                    <a:lnTo>
                      <a:pt x="0" y="266"/>
                    </a:lnTo>
                    <a:lnTo>
                      <a:pt x="4202" y="266"/>
                    </a:lnTo>
                    <a:lnTo>
                      <a:pt x="4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2032;p42">
                <a:extLst>
                  <a:ext uri="{FF2B5EF4-FFF2-40B4-BE49-F238E27FC236}">
                    <a16:creationId xmlns:a16="http://schemas.microsoft.com/office/drawing/2014/main" id="{BF981D3A-E416-5CE2-3B5E-F5BA441E7048}"/>
                  </a:ext>
                </a:extLst>
              </p:cNvPr>
              <p:cNvSpPr/>
              <p:nvPr/>
            </p:nvSpPr>
            <p:spPr>
              <a:xfrm>
                <a:off x="1666571" y="3154192"/>
                <a:ext cx="27401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133" y="24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2033;p42">
                <a:extLst>
                  <a:ext uri="{FF2B5EF4-FFF2-40B4-BE49-F238E27FC236}">
                    <a16:creationId xmlns:a16="http://schemas.microsoft.com/office/drawing/2014/main" id="{91A322EA-6554-0EC5-E760-8DD8D28BE048}"/>
                  </a:ext>
                </a:extLst>
              </p:cNvPr>
              <p:cNvSpPr/>
              <p:nvPr/>
            </p:nvSpPr>
            <p:spPr>
              <a:xfrm>
                <a:off x="1438160" y="3154192"/>
                <a:ext cx="129235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88" extrusionOk="0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2034;p42">
                <a:extLst>
                  <a:ext uri="{FF2B5EF4-FFF2-40B4-BE49-F238E27FC236}">
                    <a16:creationId xmlns:a16="http://schemas.microsoft.com/office/drawing/2014/main" id="{DBCE1A06-E4D2-F2C8-2613-FABF43E9204B}"/>
                  </a:ext>
                </a:extLst>
              </p:cNvPr>
              <p:cNvSpPr/>
              <p:nvPr/>
            </p:nvSpPr>
            <p:spPr>
              <a:xfrm>
                <a:off x="1567191" y="3154192"/>
                <a:ext cx="24947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22" y="487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2035;p42">
                <a:extLst>
                  <a:ext uri="{FF2B5EF4-FFF2-40B4-BE49-F238E27FC236}">
                    <a16:creationId xmlns:a16="http://schemas.microsoft.com/office/drawing/2014/main" id="{D6A5E6D9-466E-079E-4F4F-CF3EF1B033E2}"/>
                  </a:ext>
                </a:extLst>
              </p:cNvPr>
              <p:cNvSpPr/>
              <p:nvPr/>
            </p:nvSpPr>
            <p:spPr>
              <a:xfrm>
                <a:off x="1591933" y="3154192"/>
                <a:ext cx="7484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2036;p42">
                <a:extLst>
                  <a:ext uri="{FF2B5EF4-FFF2-40B4-BE49-F238E27FC236}">
                    <a16:creationId xmlns:a16="http://schemas.microsoft.com/office/drawing/2014/main" id="{33444616-B138-B19E-6004-C91CA311792F}"/>
                  </a:ext>
                </a:extLst>
              </p:cNvPr>
              <p:cNvSpPr/>
              <p:nvPr/>
            </p:nvSpPr>
            <p:spPr>
              <a:xfrm>
                <a:off x="138037" y="3154192"/>
                <a:ext cx="2515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122" y="24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2037;p42">
                <a:extLst>
                  <a:ext uri="{FF2B5EF4-FFF2-40B4-BE49-F238E27FC236}">
                    <a16:creationId xmlns:a16="http://schemas.microsoft.com/office/drawing/2014/main" id="{96442FB1-2B70-6C69-A5DD-0DE2B2BCF33B}"/>
                  </a:ext>
                </a:extLst>
              </p:cNvPr>
              <p:cNvSpPr/>
              <p:nvPr/>
            </p:nvSpPr>
            <p:spPr>
              <a:xfrm>
                <a:off x="-92623" y="3154192"/>
                <a:ext cx="129235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88" extrusionOk="0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2038;p42">
                <a:extLst>
                  <a:ext uri="{FF2B5EF4-FFF2-40B4-BE49-F238E27FC236}">
                    <a16:creationId xmlns:a16="http://schemas.microsoft.com/office/drawing/2014/main" id="{C03096BD-4C53-6F32-BADB-788E41491FED}"/>
                  </a:ext>
                </a:extLst>
              </p:cNvPr>
              <p:cNvSpPr/>
              <p:nvPr/>
            </p:nvSpPr>
            <p:spPr>
              <a:xfrm>
                <a:off x="36407" y="3154192"/>
                <a:ext cx="27197" cy="99789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33" y="487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2039;p42">
                <a:extLst>
                  <a:ext uri="{FF2B5EF4-FFF2-40B4-BE49-F238E27FC236}">
                    <a16:creationId xmlns:a16="http://schemas.microsoft.com/office/drawing/2014/main" id="{C67687C5-38D2-5F82-A08C-97F551F193E9}"/>
                  </a:ext>
                </a:extLst>
              </p:cNvPr>
              <p:cNvSpPr/>
              <p:nvPr/>
            </p:nvSpPr>
            <p:spPr>
              <a:xfrm>
                <a:off x="63400" y="3154192"/>
                <a:ext cx="74842" cy="5009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45" extrusionOk="0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2040;p42">
                <a:extLst>
                  <a:ext uri="{FF2B5EF4-FFF2-40B4-BE49-F238E27FC236}">
                    <a16:creationId xmlns:a16="http://schemas.microsoft.com/office/drawing/2014/main" id="{F65FB38D-74AC-CE8E-5D81-8ACA738C1844}"/>
                  </a:ext>
                </a:extLst>
              </p:cNvPr>
              <p:cNvSpPr/>
              <p:nvPr/>
            </p:nvSpPr>
            <p:spPr>
              <a:xfrm>
                <a:off x="-1605207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2041;p42">
                <a:extLst>
                  <a:ext uri="{FF2B5EF4-FFF2-40B4-BE49-F238E27FC236}">
                    <a16:creationId xmlns:a16="http://schemas.microsoft.com/office/drawing/2014/main" id="{FD1237A6-D858-0938-9289-4A4868A3F902}"/>
                  </a:ext>
                </a:extLst>
              </p:cNvPr>
              <p:cNvSpPr/>
              <p:nvPr/>
            </p:nvSpPr>
            <p:spPr>
              <a:xfrm>
                <a:off x="-1424237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8" y="3495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2042;p42">
                <a:extLst>
                  <a:ext uri="{FF2B5EF4-FFF2-40B4-BE49-F238E27FC236}">
                    <a16:creationId xmlns:a16="http://schemas.microsoft.com/office/drawing/2014/main" id="{9D2FF387-0B8A-7252-5AF9-B6619D561245}"/>
                  </a:ext>
                </a:extLst>
              </p:cNvPr>
              <p:cNvSpPr/>
              <p:nvPr/>
            </p:nvSpPr>
            <p:spPr>
              <a:xfrm>
                <a:off x="-143793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2043;p42">
                <a:extLst>
                  <a:ext uri="{FF2B5EF4-FFF2-40B4-BE49-F238E27FC236}">
                    <a16:creationId xmlns:a16="http://schemas.microsoft.com/office/drawing/2014/main" id="{EF74FEC0-D6C8-50C8-E935-C01CBD9D2C5D}"/>
                  </a:ext>
                </a:extLst>
              </p:cNvPr>
              <p:cNvSpPr/>
              <p:nvPr/>
            </p:nvSpPr>
            <p:spPr>
              <a:xfrm>
                <a:off x="-1580260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122" y="1360"/>
                    </a:lnTo>
                    <a:cubicBezTo>
                      <a:pt x="77" y="1360"/>
                      <a:pt x="33" y="1327"/>
                      <a:pt x="44" y="1283"/>
                    </a:cubicBezTo>
                    <a:lnTo>
                      <a:pt x="44" y="78"/>
                    </a:lnTo>
                    <a:cubicBezTo>
                      <a:pt x="33" y="34"/>
                      <a:pt x="77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2044;p42">
                <a:extLst>
                  <a:ext uri="{FF2B5EF4-FFF2-40B4-BE49-F238E27FC236}">
                    <a16:creationId xmlns:a16="http://schemas.microsoft.com/office/drawing/2014/main" id="{38C203CC-45ED-AE4C-4D0B-FC769135332D}"/>
                  </a:ext>
                </a:extLst>
              </p:cNvPr>
              <p:cNvSpPr/>
              <p:nvPr/>
            </p:nvSpPr>
            <p:spPr>
              <a:xfrm>
                <a:off x="-1399494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2045;p42">
                <a:extLst>
                  <a:ext uri="{FF2B5EF4-FFF2-40B4-BE49-F238E27FC236}">
                    <a16:creationId xmlns:a16="http://schemas.microsoft.com/office/drawing/2014/main" id="{F5620143-0E8D-2D6B-9B50-EE7E5B1BAF87}"/>
                  </a:ext>
                </a:extLst>
              </p:cNvPr>
              <p:cNvSpPr/>
              <p:nvPr/>
            </p:nvSpPr>
            <p:spPr>
              <a:xfrm>
                <a:off x="-1487628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0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0" y="1360"/>
                    </a:cubicBezTo>
                    <a:lnTo>
                      <a:pt x="34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2046;p42">
                <a:extLst>
                  <a:ext uri="{FF2B5EF4-FFF2-40B4-BE49-F238E27FC236}">
                    <a16:creationId xmlns:a16="http://schemas.microsoft.com/office/drawing/2014/main" id="{4A589A8A-E514-C1FA-48EE-EB74CE73A698}"/>
                  </a:ext>
                </a:extLst>
              </p:cNvPr>
              <p:cNvSpPr/>
              <p:nvPr/>
            </p:nvSpPr>
            <p:spPr>
              <a:xfrm>
                <a:off x="-1571263" y="3529629"/>
                <a:ext cx="99584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361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33" y="1360"/>
                      <a:pt x="78" y="1360"/>
                    </a:cubicBezTo>
                    <a:lnTo>
                      <a:pt x="409" y="1360"/>
                    </a:lnTo>
                    <a:cubicBezTo>
                      <a:pt x="454" y="1360"/>
                      <a:pt x="487" y="1327"/>
                      <a:pt x="487" y="1283"/>
                    </a:cubicBezTo>
                    <a:lnTo>
                      <a:pt x="487" y="78"/>
                    </a:lnTo>
                    <a:cubicBezTo>
                      <a:pt x="487" y="34"/>
                      <a:pt x="454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2047;p42">
                <a:extLst>
                  <a:ext uri="{FF2B5EF4-FFF2-40B4-BE49-F238E27FC236}">
                    <a16:creationId xmlns:a16="http://schemas.microsoft.com/office/drawing/2014/main" id="{D520FA5B-8D1B-A7B3-A299-BAC417842633}"/>
                  </a:ext>
                </a:extLst>
              </p:cNvPr>
              <p:cNvSpPr/>
              <p:nvPr/>
            </p:nvSpPr>
            <p:spPr>
              <a:xfrm>
                <a:off x="-1306658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0" y="0"/>
                    </a:moveTo>
                    <a:cubicBezTo>
                      <a:pt x="44" y="0"/>
                      <a:pt x="77" y="34"/>
                      <a:pt x="77" y="78"/>
                    </a:cubicBezTo>
                    <a:lnTo>
                      <a:pt x="77" y="1283"/>
                    </a:lnTo>
                    <a:cubicBezTo>
                      <a:pt x="77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7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2048;p42">
                <a:extLst>
                  <a:ext uri="{FF2B5EF4-FFF2-40B4-BE49-F238E27FC236}">
                    <a16:creationId xmlns:a16="http://schemas.microsoft.com/office/drawing/2014/main" id="{7800DFB6-F703-8782-8D67-54BC48A13F4B}"/>
                  </a:ext>
                </a:extLst>
              </p:cNvPr>
              <p:cNvSpPr/>
              <p:nvPr/>
            </p:nvSpPr>
            <p:spPr>
              <a:xfrm>
                <a:off x="-1390497" y="3529629"/>
                <a:ext cx="102038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61" extrusionOk="0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34" y="1360"/>
                      <a:pt x="78" y="1360"/>
                    </a:cubicBezTo>
                    <a:lnTo>
                      <a:pt x="410" y="1360"/>
                    </a:lnTo>
                    <a:cubicBezTo>
                      <a:pt x="454" y="1360"/>
                      <a:pt x="499" y="1327"/>
                      <a:pt x="499" y="1283"/>
                    </a:cubicBezTo>
                    <a:lnTo>
                      <a:pt x="499" y="78"/>
                    </a:lnTo>
                    <a:cubicBezTo>
                      <a:pt x="499" y="34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2049;p42">
                <a:extLst>
                  <a:ext uri="{FF2B5EF4-FFF2-40B4-BE49-F238E27FC236}">
                    <a16:creationId xmlns:a16="http://schemas.microsoft.com/office/drawing/2014/main" id="{D9199EF7-2B55-5D1E-3598-48BA0E8554FF}"/>
                  </a:ext>
                </a:extLst>
              </p:cNvPr>
              <p:cNvSpPr/>
              <p:nvPr/>
            </p:nvSpPr>
            <p:spPr>
              <a:xfrm>
                <a:off x="-1605207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2050;p42">
                <a:extLst>
                  <a:ext uri="{FF2B5EF4-FFF2-40B4-BE49-F238E27FC236}">
                    <a16:creationId xmlns:a16="http://schemas.microsoft.com/office/drawing/2014/main" id="{8D31505F-E031-5E9C-238C-6837640E997E}"/>
                  </a:ext>
                </a:extLst>
              </p:cNvPr>
              <p:cNvSpPr/>
              <p:nvPr/>
            </p:nvSpPr>
            <p:spPr>
              <a:xfrm>
                <a:off x="-1424237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8" y="27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2051;p42">
                <a:extLst>
                  <a:ext uri="{FF2B5EF4-FFF2-40B4-BE49-F238E27FC236}">
                    <a16:creationId xmlns:a16="http://schemas.microsoft.com/office/drawing/2014/main" id="{23D6E4BD-2363-B9C7-9CF0-43FAF61CC281}"/>
                  </a:ext>
                </a:extLst>
              </p:cNvPr>
              <p:cNvSpPr/>
              <p:nvPr/>
            </p:nvSpPr>
            <p:spPr>
              <a:xfrm>
                <a:off x="-1620953" y="3491186"/>
                <a:ext cx="15950" cy="364188"/>
              </a:xfrm>
              <a:custGeom>
                <a:avLst/>
                <a:gdLst/>
                <a:ahLst/>
                <a:cxnLst/>
                <a:rect l="l" t="t" r="r" b="b"/>
                <a:pathLst>
                  <a:path w="78" h="1781" extrusionOk="0">
                    <a:moveTo>
                      <a:pt x="0" y="0"/>
                    </a:moveTo>
                    <a:lnTo>
                      <a:pt x="0" y="1781"/>
                    </a:lnTo>
                    <a:lnTo>
                      <a:pt x="77" y="1781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2052;p42">
                <a:extLst>
                  <a:ext uri="{FF2B5EF4-FFF2-40B4-BE49-F238E27FC236}">
                    <a16:creationId xmlns:a16="http://schemas.microsoft.com/office/drawing/2014/main" id="{9ABDC5FE-49D6-507F-308C-76AF59534CC2}"/>
                  </a:ext>
                </a:extLst>
              </p:cNvPr>
              <p:cNvSpPr/>
              <p:nvPr/>
            </p:nvSpPr>
            <p:spPr>
              <a:xfrm>
                <a:off x="-1620953" y="3914064"/>
                <a:ext cx="15950" cy="2918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77" y="142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2053;p42">
                <a:extLst>
                  <a:ext uri="{FF2B5EF4-FFF2-40B4-BE49-F238E27FC236}">
                    <a16:creationId xmlns:a16="http://schemas.microsoft.com/office/drawing/2014/main" id="{DE82787F-9E3E-3087-AA9C-31441C3E37B8}"/>
                  </a:ext>
                </a:extLst>
              </p:cNvPr>
              <p:cNvSpPr/>
              <p:nvPr/>
            </p:nvSpPr>
            <p:spPr>
              <a:xfrm>
                <a:off x="-1620953" y="3855172"/>
                <a:ext cx="15950" cy="59096"/>
              </a:xfrm>
              <a:custGeom>
                <a:avLst/>
                <a:gdLst/>
                <a:ahLst/>
                <a:cxnLst/>
                <a:rect l="l" t="t" r="r" b="b"/>
                <a:pathLst>
                  <a:path w="78" h="289" extrusionOk="0">
                    <a:moveTo>
                      <a:pt x="0" y="1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2054;p42">
                <a:extLst>
                  <a:ext uri="{FF2B5EF4-FFF2-40B4-BE49-F238E27FC236}">
                    <a16:creationId xmlns:a16="http://schemas.microsoft.com/office/drawing/2014/main" id="{017469D0-0F58-0E7B-DEC4-2EAB0AF9C21D}"/>
                  </a:ext>
                </a:extLst>
              </p:cNvPr>
              <p:cNvSpPr/>
              <p:nvPr/>
            </p:nvSpPr>
            <p:spPr>
              <a:xfrm>
                <a:off x="-1620953" y="4146974"/>
                <a:ext cx="15950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78" h="288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2055;p42">
                <a:extLst>
                  <a:ext uri="{FF2B5EF4-FFF2-40B4-BE49-F238E27FC236}">
                    <a16:creationId xmlns:a16="http://schemas.microsoft.com/office/drawing/2014/main" id="{FB7D75C6-B9E9-2F5E-0855-3F00A62418E5}"/>
                  </a:ext>
                </a:extLst>
              </p:cNvPr>
              <p:cNvSpPr/>
              <p:nvPr/>
            </p:nvSpPr>
            <p:spPr>
              <a:xfrm>
                <a:off x="-1444686" y="3491186"/>
                <a:ext cx="6952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2056;p42">
                <a:extLst>
                  <a:ext uri="{FF2B5EF4-FFF2-40B4-BE49-F238E27FC236}">
                    <a16:creationId xmlns:a16="http://schemas.microsoft.com/office/drawing/2014/main" id="{F3CE4C9D-0BCA-71A3-8D54-DAA2786DE299}"/>
                  </a:ext>
                </a:extLst>
              </p:cNvPr>
              <p:cNvSpPr/>
              <p:nvPr/>
            </p:nvSpPr>
            <p:spPr>
              <a:xfrm>
                <a:off x="-127066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2057;p42">
                <a:extLst>
                  <a:ext uri="{FF2B5EF4-FFF2-40B4-BE49-F238E27FC236}">
                    <a16:creationId xmlns:a16="http://schemas.microsoft.com/office/drawing/2014/main" id="{1AA8E256-612A-B495-F1F1-3ED2F099B867}"/>
                  </a:ext>
                </a:extLst>
              </p:cNvPr>
              <p:cNvSpPr/>
              <p:nvPr/>
            </p:nvSpPr>
            <p:spPr>
              <a:xfrm>
                <a:off x="1176009" y="3491186"/>
                <a:ext cx="167473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2058;p42">
                <a:extLst>
                  <a:ext uri="{FF2B5EF4-FFF2-40B4-BE49-F238E27FC236}">
                    <a16:creationId xmlns:a16="http://schemas.microsoft.com/office/drawing/2014/main" id="{15BAA332-9ED5-C7EF-F9A9-5105881AC1C7}"/>
                  </a:ext>
                </a:extLst>
              </p:cNvPr>
              <p:cNvSpPr/>
              <p:nvPr/>
            </p:nvSpPr>
            <p:spPr>
              <a:xfrm>
                <a:off x="1356774" y="3491186"/>
                <a:ext cx="167678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2059;p42">
                <a:extLst>
                  <a:ext uri="{FF2B5EF4-FFF2-40B4-BE49-F238E27FC236}">
                    <a16:creationId xmlns:a16="http://schemas.microsoft.com/office/drawing/2014/main" id="{789521C3-078A-404F-44A1-0F01A65CC014}"/>
                  </a:ext>
                </a:extLst>
              </p:cNvPr>
              <p:cNvSpPr/>
              <p:nvPr/>
            </p:nvSpPr>
            <p:spPr>
              <a:xfrm>
                <a:off x="1343278" y="3491186"/>
                <a:ext cx="1370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2060;p42">
                <a:extLst>
                  <a:ext uri="{FF2B5EF4-FFF2-40B4-BE49-F238E27FC236}">
                    <a16:creationId xmlns:a16="http://schemas.microsoft.com/office/drawing/2014/main" id="{E1F63FE7-F6FD-6F5D-CD60-3E140480D5F2}"/>
                  </a:ext>
                </a:extLst>
              </p:cNvPr>
              <p:cNvSpPr/>
              <p:nvPr/>
            </p:nvSpPr>
            <p:spPr>
              <a:xfrm>
                <a:off x="1200751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3" y="1360"/>
                    </a:lnTo>
                    <a:cubicBezTo>
                      <a:pt x="78" y="1360"/>
                      <a:pt x="45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2061;p42">
                <a:extLst>
                  <a:ext uri="{FF2B5EF4-FFF2-40B4-BE49-F238E27FC236}">
                    <a16:creationId xmlns:a16="http://schemas.microsoft.com/office/drawing/2014/main" id="{BDC7A293-9B80-FC88-1CF7-C40DD0BED4D2}"/>
                  </a:ext>
                </a:extLst>
              </p:cNvPr>
              <p:cNvSpPr/>
              <p:nvPr/>
            </p:nvSpPr>
            <p:spPr>
              <a:xfrm>
                <a:off x="1381722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2062;p42">
                <a:extLst>
                  <a:ext uri="{FF2B5EF4-FFF2-40B4-BE49-F238E27FC236}">
                    <a16:creationId xmlns:a16="http://schemas.microsoft.com/office/drawing/2014/main" id="{80FE5960-5A7E-A129-29F0-104C933C9B81}"/>
                  </a:ext>
                </a:extLst>
              </p:cNvPr>
              <p:cNvSpPr/>
              <p:nvPr/>
            </p:nvSpPr>
            <p:spPr>
              <a:xfrm>
                <a:off x="1293588" y="3529629"/>
                <a:ext cx="24947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61" extrusionOk="0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2063;p42">
                <a:extLst>
                  <a:ext uri="{FF2B5EF4-FFF2-40B4-BE49-F238E27FC236}">
                    <a16:creationId xmlns:a16="http://schemas.microsoft.com/office/drawing/2014/main" id="{3A16E768-0DFC-B519-BD7E-42D45C0BA730}"/>
                  </a:ext>
                </a:extLst>
              </p:cNvPr>
              <p:cNvSpPr/>
              <p:nvPr/>
            </p:nvSpPr>
            <p:spPr>
              <a:xfrm>
                <a:off x="1207704" y="3529629"/>
                <a:ext cx="101834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361" extrusionOk="0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420" y="1360"/>
                    </a:lnTo>
                    <a:cubicBezTo>
                      <a:pt x="464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4" y="0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2064;p42">
                <a:extLst>
                  <a:ext uri="{FF2B5EF4-FFF2-40B4-BE49-F238E27FC236}">
                    <a16:creationId xmlns:a16="http://schemas.microsoft.com/office/drawing/2014/main" id="{19389BE8-2825-E767-FA69-2E40DFD9891C}"/>
                  </a:ext>
                </a:extLst>
              </p:cNvPr>
              <p:cNvSpPr/>
              <p:nvPr/>
            </p:nvSpPr>
            <p:spPr>
              <a:xfrm>
                <a:off x="1474354" y="3529629"/>
                <a:ext cx="25152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361" extrusionOk="0">
                    <a:moveTo>
                      <a:pt x="1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1" y="1360"/>
                    </a:cubicBezTo>
                    <a:lnTo>
                      <a:pt x="34" y="1360"/>
                    </a:lnTo>
                    <a:cubicBezTo>
                      <a:pt x="78" y="1360"/>
                      <a:pt x="123" y="1327"/>
                      <a:pt x="123" y="1283"/>
                    </a:cubicBezTo>
                    <a:lnTo>
                      <a:pt x="123" y="78"/>
                    </a:lnTo>
                    <a:cubicBezTo>
                      <a:pt x="123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2065;p42">
                <a:extLst>
                  <a:ext uri="{FF2B5EF4-FFF2-40B4-BE49-F238E27FC236}">
                    <a16:creationId xmlns:a16="http://schemas.microsoft.com/office/drawing/2014/main" id="{CB76EF50-362F-310D-66BC-22959B89022E}"/>
                  </a:ext>
                </a:extLst>
              </p:cNvPr>
              <p:cNvSpPr/>
              <p:nvPr/>
            </p:nvSpPr>
            <p:spPr>
              <a:xfrm>
                <a:off x="1388470" y="3529629"/>
                <a:ext cx="102038" cy="27830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361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421" y="1360"/>
                    </a:lnTo>
                    <a:cubicBezTo>
                      <a:pt x="465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5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2066;p42">
                <a:extLst>
                  <a:ext uri="{FF2B5EF4-FFF2-40B4-BE49-F238E27FC236}">
                    <a16:creationId xmlns:a16="http://schemas.microsoft.com/office/drawing/2014/main" id="{4DA8DBFE-BEB9-C24C-9B59-A3E4EE23AC6D}"/>
                  </a:ext>
                </a:extLst>
              </p:cNvPr>
              <p:cNvSpPr/>
              <p:nvPr/>
            </p:nvSpPr>
            <p:spPr>
              <a:xfrm>
                <a:off x="1176009" y="3914064"/>
                <a:ext cx="167473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7" extrusionOk="0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2067;p42">
                <a:extLst>
                  <a:ext uri="{FF2B5EF4-FFF2-40B4-BE49-F238E27FC236}">
                    <a16:creationId xmlns:a16="http://schemas.microsoft.com/office/drawing/2014/main" id="{FA7F2474-4D2F-C050-A54C-94C0B6AECE91}"/>
                  </a:ext>
                </a:extLst>
              </p:cNvPr>
              <p:cNvSpPr/>
              <p:nvPr/>
            </p:nvSpPr>
            <p:spPr>
              <a:xfrm>
                <a:off x="1356774" y="3914064"/>
                <a:ext cx="167678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77" extrusionOk="0">
                    <a:moveTo>
                      <a:pt x="1" y="0"/>
                    </a:moveTo>
                    <a:lnTo>
                      <a:pt x="1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2068;p42">
                <a:extLst>
                  <a:ext uri="{FF2B5EF4-FFF2-40B4-BE49-F238E27FC236}">
                    <a16:creationId xmlns:a16="http://schemas.microsoft.com/office/drawing/2014/main" id="{C205678D-909E-6BD8-F7C1-1CCD01A3C443}"/>
                  </a:ext>
                </a:extLst>
              </p:cNvPr>
              <p:cNvSpPr/>
              <p:nvPr/>
            </p:nvSpPr>
            <p:spPr>
              <a:xfrm>
                <a:off x="1157809" y="3491186"/>
                <a:ext cx="18404" cy="36418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81" extrusionOk="0">
                    <a:moveTo>
                      <a:pt x="1" y="0"/>
                    </a:moveTo>
                    <a:lnTo>
                      <a:pt x="1" y="1781"/>
                    </a:lnTo>
                    <a:lnTo>
                      <a:pt x="89" y="178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2069;p42">
                <a:extLst>
                  <a:ext uri="{FF2B5EF4-FFF2-40B4-BE49-F238E27FC236}">
                    <a16:creationId xmlns:a16="http://schemas.microsoft.com/office/drawing/2014/main" id="{D0CBFD2A-5FF6-AA67-AC84-D8C0B3D0480B}"/>
                  </a:ext>
                </a:extLst>
              </p:cNvPr>
              <p:cNvSpPr/>
              <p:nvPr/>
            </p:nvSpPr>
            <p:spPr>
              <a:xfrm>
                <a:off x="1157809" y="3914064"/>
                <a:ext cx="18404" cy="291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427" extrusionOk="0">
                    <a:moveTo>
                      <a:pt x="1" y="0"/>
                    </a:moveTo>
                    <a:lnTo>
                      <a:pt x="1" y="1427"/>
                    </a:lnTo>
                    <a:lnTo>
                      <a:pt x="89" y="1427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2070;p42">
                <a:extLst>
                  <a:ext uri="{FF2B5EF4-FFF2-40B4-BE49-F238E27FC236}">
                    <a16:creationId xmlns:a16="http://schemas.microsoft.com/office/drawing/2014/main" id="{B4C54323-2560-3510-205A-F15A233ADC2A}"/>
                  </a:ext>
                </a:extLst>
              </p:cNvPr>
              <p:cNvSpPr/>
              <p:nvPr/>
            </p:nvSpPr>
            <p:spPr>
              <a:xfrm>
                <a:off x="1157809" y="3855172"/>
                <a:ext cx="18404" cy="5909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9" extrusionOk="0">
                    <a:moveTo>
                      <a:pt x="1" y="1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2071;p42">
                <a:extLst>
                  <a:ext uri="{FF2B5EF4-FFF2-40B4-BE49-F238E27FC236}">
                    <a16:creationId xmlns:a16="http://schemas.microsoft.com/office/drawing/2014/main" id="{961C27CB-507A-36E2-4E8A-5A15439AF9F4}"/>
                  </a:ext>
                </a:extLst>
              </p:cNvPr>
              <p:cNvSpPr/>
              <p:nvPr/>
            </p:nvSpPr>
            <p:spPr>
              <a:xfrm>
                <a:off x="1157809" y="4146974"/>
                <a:ext cx="18404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90" h="288" extrusionOk="0">
                    <a:moveTo>
                      <a:pt x="1" y="0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2072;p42">
                <a:extLst>
                  <a:ext uri="{FF2B5EF4-FFF2-40B4-BE49-F238E27FC236}">
                    <a16:creationId xmlns:a16="http://schemas.microsoft.com/office/drawing/2014/main" id="{F2D6CE96-F6DC-B257-843B-7744D52C22E1}"/>
                  </a:ext>
                </a:extLst>
              </p:cNvPr>
              <p:cNvSpPr/>
              <p:nvPr/>
            </p:nvSpPr>
            <p:spPr>
              <a:xfrm>
                <a:off x="1336530" y="3491186"/>
                <a:ext cx="6952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95" extrusionOk="0">
                    <a:moveTo>
                      <a:pt x="0" y="0"/>
                    </a:moveTo>
                    <a:lnTo>
                      <a:pt x="0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2073;p42">
                <a:extLst>
                  <a:ext uri="{FF2B5EF4-FFF2-40B4-BE49-F238E27FC236}">
                    <a16:creationId xmlns:a16="http://schemas.microsoft.com/office/drawing/2014/main" id="{A390FCD2-1010-9FBF-91D1-5C28D946DA66}"/>
                  </a:ext>
                </a:extLst>
              </p:cNvPr>
              <p:cNvSpPr/>
              <p:nvPr/>
            </p:nvSpPr>
            <p:spPr>
              <a:xfrm>
                <a:off x="1510548" y="3491186"/>
                <a:ext cx="13905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95" extrusionOk="0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2074;p42">
                <a:extLst>
                  <a:ext uri="{FF2B5EF4-FFF2-40B4-BE49-F238E27FC236}">
                    <a16:creationId xmlns:a16="http://schemas.microsoft.com/office/drawing/2014/main" id="{94D4FE14-72D5-20DE-1061-912FE576C079}"/>
                  </a:ext>
                </a:extLst>
              </p:cNvPr>
              <p:cNvSpPr/>
              <p:nvPr/>
            </p:nvSpPr>
            <p:spPr>
              <a:xfrm>
                <a:off x="1804599" y="3204087"/>
                <a:ext cx="24947" cy="117578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750" extrusionOk="0">
                    <a:moveTo>
                      <a:pt x="0" y="0"/>
                    </a:moveTo>
                    <a:lnTo>
                      <a:pt x="0" y="5750"/>
                    </a:lnTo>
                    <a:lnTo>
                      <a:pt x="122" y="575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2075;p42">
                <a:extLst>
                  <a:ext uri="{FF2B5EF4-FFF2-40B4-BE49-F238E27FC236}">
                    <a16:creationId xmlns:a16="http://schemas.microsoft.com/office/drawing/2014/main" id="{036E9340-1627-02D4-FC9A-29F19CD853D8}"/>
                  </a:ext>
                </a:extLst>
              </p:cNvPr>
              <p:cNvSpPr/>
              <p:nvPr/>
            </p:nvSpPr>
            <p:spPr>
              <a:xfrm>
                <a:off x="-1062501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22" y="1637"/>
                    </a:lnTo>
                    <a:cubicBezTo>
                      <a:pt x="78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2076;p42">
                <a:extLst>
                  <a:ext uri="{FF2B5EF4-FFF2-40B4-BE49-F238E27FC236}">
                    <a16:creationId xmlns:a16="http://schemas.microsoft.com/office/drawing/2014/main" id="{81FC6B3A-B713-D076-4114-768BB3137EA9}"/>
                  </a:ext>
                </a:extLst>
              </p:cNvPr>
              <p:cNvSpPr/>
              <p:nvPr/>
            </p:nvSpPr>
            <p:spPr>
              <a:xfrm>
                <a:off x="-712012" y="3490777"/>
                <a:ext cx="22698" cy="335151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9" extrusionOk="0">
                    <a:moveTo>
                      <a:pt x="36" y="1"/>
                    </a:moveTo>
                    <a:cubicBezTo>
                      <a:pt x="32" y="1"/>
                      <a:pt x="27" y="1"/>
                      <a:pt x="22" y="2"/>
                    </a:cubicBezTo>
                    <a:lnTo>
                      <a:pt x="0" y="2"/>
                    </a:lnTo>
                    <a:cubicBezTo>
                      <a:pt x="44" y="2"/>
                      <a:pt x="78" y="36"/>
                      <a:pt x="78" y="80"/>
                    </a:cubicBezTo>
                    <a:lnTo>
                      <a:pt x="78" y="1550"/>
                    </a:lnTo>
                    <a:cubicBezTo>
                      <a:pt x="78" y="1595"/>
                      <a:pt x="44" y="1639"/>
                      <a:pt x="0" y="1639"/>
                    </a:cubicBezTo>
                    <a:lnTo>
                      <a:pt x="33" y="1639"/>
                    </a:lnTo>
                    <a:cubicBezTo>
                      <a:pt x="78" y="1639"/>
                      <a:pt x="111" y="1595"/>
                      <a:pt x="111" y="1550"/>
                    </a:cubicBezTo>
                    <a:lnTo>
                      <a:pt x="111" y="80"/>
                    </a:lnTo>
                    <a:cubicBezTo>
                      <a:pt x="111" y="40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2077;p42">
                <a:extLst>
                  <a:ext uri="{FF2B5EF4-FFF2-40B4-BE49-F238E27FC236}">
                    <a16:creationId xmlns:a16="http://schemas.microsoft.com/office/drawing/2014/main" id="{89FAC49C-B778-8425-22AF-E53A665E9227}"/>
                  </a:ext>
                </a:extLst>
              </p:cNvPr>
              <p:cNvSpPr/>
              <p:nvPr/>
            </p:nvSpPr>
            <p:spPr>
              <a:xfrm>
                <a:off x="-1055753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89" y="0"/>
                    </a:moveTo>
                    <a:cubicBezTo>
                      <a:pt x="45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45" y="1626"/>
                      <a:pt x="89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2078;p42">
                <a:extLst>
                  <a:ext uri="{FF2B5EF4-FFF2-40B4-BE49-F238E27FC236}">
                    <a16:creationId xmlns:a16="http://schemas.microsoft.com/office/drawing/2014/main" id="{90DCD648-28E9-F271-B9A4-747E04FE9509}"/>
                  </a:ext>
                </a:extLst>
              </p:cNvPr>
              <p:cNvSpPr/>
              <p:nvPr/>
            </p:nvSpPr>
            <p:spPr>
              <a:xfrm>
                <a:off x="-651075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5" y="1593"/>
                      <a:pt x="45" y="1548"/>
                    </a:cubicBezTo>
                    <a:lnTo>
                      <a:pt x="45" y="78"/>
                    </a:lnTo>
                    <a:cubicBezTo>
                      <a:pt x="45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2079;p42">
                <a:extLst>
                  <a:ext uri="{FF2B5EF4-FFF2-40B4-BE49-F238E27FC236}">
                    <a16:creationId xmlns:a16="http://schemas.microsoft.com/office/drawing/2014/main" id="{9D612FE6-A8DF-27FE-1AC2-3B87F551B874}"/>
                  </a:ext>
                </a:extLst>
              </p:cNvPr>
              <p:cNvSpPr/>
              <p:nvPr/>
            </p:nvSpPr>
            <p:spPr>
              <a:xfrm>
                <a:off x="-302835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2080;p42">
                <a:extLst>
                  <a:ext uri="{FF2B5EF4-FFF2-40B4-BE49-F238E27FC236}">
                    <a16:creationId xmlns:a16="http://schemas.microsoft.com/office/drawing/2014/main" id="{1565F18F-4F25-5AD7-E30D-141B07B54E0D}"/>
                  </a:ext>
                </a:extLst>
              </p:cNvPr>
              <p:cNvSpPr/>
              <p:nvPr/>
            </p:nvSpPr>
            <p:spPr>
              <a:xfrm>
                <a:off x="-642078" y="3491186"/>
                <a:ext cx="357644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626" extrusionOk="0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78" y="1626"/>
                    </a:cubicBezTo>
                    <a:lnTo>
                      <a:pt x="1660" y="1626"/>
                    </a:lnTo>
                    <a:cubicBezTo>
                      <a:pt x="170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4" y="0"/>
                      <a:pt x="1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2081;p42">
                <a:extLst>
                  <a:ext uri="{FF2B5EF4-FFF2-40B4-BE49-F238E27FC236}">
                    <a16:creationId xmlns:a16="http://schemas.microsoft.com/office/drawing/2014/main" id="{39A85DDE-30B7-8503-3F4A-C2B781C4BB78}"/>
                  </a:ext>
                </a:extLst>
              </p:cNvPr>
              <p:cNvSpPr/>
              <p:nvPr/>
            </p:nvSpPr>
            <p:spPr>
              <a:xfrm>
                <a:off x="-237195" y="3491186"/>
                <a:ext cx="22698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7" extrusionOk="0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11" y="1637"/>
                    </a:lnTo>
                    <a:cubicBezTo>
                      <a:pt x="67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67" y="0"/>
                      <a:pt x="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2082;p42">
                <a:extLst>
                  <a:ext uri="{FF2B5EF4-FFF2-40B4-BE49-F238E27FC236}">
                    <a16:creationId xmlns:a16="http://schemas.microsoft.com/office/drawing/2014/main" id="{A5A92FB4-2525-2949-B80B-2588C8BF3A9C}"/>
                  </a:ext>
                </a:extLst>
              </p:cNvPr>
              <p:cNvSpPr/>
              <p:nvPr/>
            </p:nvSpPr>
            <p:spPr>
              <a:xfrm>
                <a:off x="111045" y="3491186"/>
                <a:ext cx="22698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37" extrusionOk="0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548"/>
                    </a:lnTo>
                    <a:cubicBezTo>
                      <a:pt x="78" y="1593"/>
                      <a:pt x="44" y="1637"/>
                      <a:pt x="0" y="1637"/>
                    </a:cubicBezTo>
                    <a:lnTo>
                      <a:pt x="33" y="1637"/>
                    </a:lnTo>
                    <a:cubicBezTo>
                      <a:pt x="78" y="1637"/>
                      <a:pt x="111" y="1593"/>
                      <a:pt x="111" y="1548"/>
                    </a:cubicBezTo>
                    <a:lnTo>
                      <a:pt x="111" y="78"/>
                    </a:lnTo>
                    <a:cubicBezTo>
                      <a:pt x="111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2083;p42">
                <a:extLst>
                  <a:ext uri="{FF2B5EF4-FFF2-40B4-BE49-F238E27FC236}">
                    <a16:creationId xmlns:a16="http://schemas.microsoft.com/office/drawing/2014/main" id="{9A64A9A1-7CF7-F8C3-4104-B5B1D52E2D34}"/>
                  </a:ext>
                </a:extLst>
              </p:cNvPr>
              <p:cNvSpPr/>
              <p:nvPr/>
            </p:nvSpPr>
            <p:spPr>
              <a:xfrm>
                <a:off x="-230447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2084;p42">
                <a:extLst>
                  <a:ext uri="{FF2B5EF4-FFF2-40B4-BE49-F238E27FC236}">
                    <a16:creationId xmlns:a16="http://schemas.microsoft.com/office/drawing/2014/main" id="{C013A402-7231-AAA8-0110-433A12579526}"/>
                  </a:ext>
                </a:extLst>
              </p:cNvPr>
              <p:cNvSpPr/>
              <p:nvPr/>
            </p:nvSpPr>
            <p:spPr>
              <a:xfrm>
                <a:off x="174231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89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34" y="1593"/>
                      <a:pt x="34" y="1548"/>
                    </a:cubicBezTo>
                    <a:lnTo>
                      <a:pt x="34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2085;p42">
                <a:extLst>
                  <a:ext uri="{FF2B5EF4-FFF2-40B4-BE49-F238E27FC236}">
                    <a16:creationId xmlns:a16="http://schemas.microsoft.com/office/drawing/2014/main" id="{62F31F3C-2C2B-4950-EA4D-D1CD3A9D39B5}"/>
                  </a:ext>
                </a:extLst>
              </p:cNvPr>
              <p:cNvSpPr/>
              <p:nvPr/>
            </p:nvSpPr>
            <p:spPr>
              <a:xfrm>
                <a:off x="522471" y="3491186"/>
                <a:ext cx="25152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37" extrusionOk="0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2086;p42">
                <a:extLst>
                  <a:ext uri="{FF2B5EF4-FFF2-40B4-BE49-F238E27FC236}">
                    <a16:creationId xmlns:a16="http://schemas.microsoft.com/office/drawing/2014/main" id="{71E5BD81-5206-AD29-C0E6-0CD69991AFF6}"/>
                  </a:ext>
                </a:extLst>
              </p:cNvPr>
              <p:cNvSpPr/>
              <p:nvPr/>
            </p:nvSpPr>
            <p:spPr>
              <a:xfrm>
                <a:off x="180979" y="3491186"/>
                <a:ext cx="357644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626" extrusionOk="0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26"/>
                    </a:cubicBezTo>
                    <a:lnTo>
                      <a:pt x="1671" y="1626"/>
                    </a:lnTo>
                    <a:cubicBezTo>
                      <a:pt x="1715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5" y="0"/>
                      <a:pt x="16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2087;p42">
                <a:extLst>
                  <a:ext uri="{FF2B5EF4-FFF2-40B4-BE49-F238E27FC236}">
                    <a16:creationId xmlns:a16="http://schemas.microsoft.com/office/drawing/2014/main" id="{07A250EB-EA6F-75CF-2129-84AABA4A84A7}"/>
                  </a:ext>
                </a:extLst>
              </p:cNvPr>
              <p:cNvSpPr/>
              <p:nvPr/>
            </p:nvSpPr>
            <p:spPr>
              <a:xfrm>
                <a:off x="585862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89" y="0"/>
                    </a:moveTo>
                    <a:cubicBezTo>
                      <a:pt x="44" y="0"/>
                      <a:pt x="0" y="34"/>
                      <a:pt x="11" y="78"/>
                    </a:cubicBezTo>
                    <a:lnTo>
                      <a:pt x="11" y="1548"/>
                    </a:lnTo>
                    <a:cubicBezTo>
                      <a:pt x="0" y="1593"/>
                      <a:pt x="4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4" y="1593"/>
                      <a:pt x="44" y="1548"/>
                    </a:cubicBezTo>
                    <a:lnTo>
                      <a:pt x="44" y="78"/>
                    </a:lnTo>
                    <a:cubicBezTo>
                      <a:pt x="4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2088;p42">
                <a:extLst>
                  <a:ext uri="{FF2B5EF4-FFF2-40B4-BE49-F238E27FC236}">
                    <a16:creationId xmlns:a16="http://schemas.microsoft.com/office/drawing/2014/main" id="{E74A94A1-5F55-0829-2866-1F2831896896}"/>
                  </a:ext>
                </a:extLst>
              </p:cNvPr>
              <p:cNvSpPr/>
              <p:nvPr/>
            </p:nvSpPr>
            <p:spPr>
              <a:xfrm>
                <a:off x="934101" y="3491186"/>
                <a:ext cx="24947" cy="3347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37" extrusionOk="0">
                    <a:moveTo>
                      <a:pt x="0" y="0"/>
                    </a:moveTo>
                    <a:cubicBezTo>
                      <a:pt x="44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4" y="1637"/>
                      <a:pt x="0" y="1637"/>
                    </a:cubicBezTo>
                    <a:lnTo>
                      <a:pt x="44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2089;p42">
                <a:extLst>
                  <a:ext uri="{FF2B5EF4-FFF2-40B4-BE49-F238E27FC236}">
                    <a16:creationId xmlns:a16="http://schemas.microsoft.com/office/drawing/2014/main" id="{30A7DD16-DA8B-529E-A6B5-234171B809B2}"/>
                  </a:ext>
                </a:extLst>
              </p:cNvPr>
              <p:cNvSpPr/>
              <p:nvPr/>
            </p:nvSpPr>
            <p:spPr>
              <a:xfrm>
                <a:off x="594859" y="3491186"/>
                <a:ext cx="357440" cy="33249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626" extrusionOk="0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59" y="1626"/>
                    </a:lnTo>
                    <a:cubicBezTo>
                      <a:pt x="1703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3" y="0"/>
                      <a:pt x="16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2090;p42">
                <a:extLst>
                  <a:ext uri="{FF2B5EF4-FFF2-40B4-BE49-F238E27FC236}">
                    <a16:creationId xmlns:a16="http://schemas.microsoft.com/office/drawing/2014/main" id="{1E6D8AD6-4BFD-438E-62AA-1FB6DB45E941}"/>
                  </a:ext>
                </a:extLst>
              </p:cNvPr>
              <p:cNvSpPr/>
              <p:nvPr/>
            </p:nvSpPr>
            <p:spPr>
              <a:xfrm>
                <a:off x="1863287" y="3561325"/>
                <a:ext cx="16154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79" h="1206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78" y="1205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2091;p42">
                <a:extLst>
                  <a:ext uri="{FF2B5EF4-FFF2-40B4-BE49-F238E27FC236}">
                    <a16:creationId xmlns:a16="http://schemas.microsoft.com/office/drawing/2014/main" id="{8EA110BF-99CD-DF9C-CF0B-C09BCFC4BAA1}"/>
                  </a:ext>
                </a:extLst>
              </p:cNvPr>
              <p:cNvSpPr/>
              <p:nvPr/>
            </p:nvSpPr>
            <p:spPr>
              <a:xfrm>
                <a:off x="2028307" y="3561325"/>
                <a:ext cx="135983" cy="2466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06" extrusionOk="0">
                    <a:moveTo>
                      <a:pt x="1" y="0"/>
                    </a:moveTo>
                    <a:cubicBezTo>
                      <a:pt x="56" y="0"/>
                      <a:pt x="101" y="33"/>
                      <a:pt x="123" y="78"/>
                    </a:cubicBezTo>
                    <a:lnTo>
                      <a:pt x="554" y="1017"/>
                    </a:lnTo>
                    <a:cubicBezTo>
                      <a:pt x="587" y="1106"/>
                      <a:pt x="521" y="1194"/>
                      <a:pt x="432" y="1205"/>
                    </a:cubicBezTo>
                    <a:lnTo>
                      <a:pt x="499" y="1205"/>
                    </a:lnTo>
                    <a:cubicBezTo>
                      <a:pt x="598" y="1205"/>
                      <a:pt x="664" y="1106"/>
                      <a:pt x="631" y="1017"/>
                    </a:cubicBezTo>
                    <a:lnTo>
                      <a:pt x="200" y="78"/>
                    </a:lnTo>
                    <a:cubicBezTo>
                      <a:pt x="178" y="33"/>
                      <a:pt x="134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2092;p42">
                <a:extLst>
                  <a:ext uri="{FF2B5EF4-FFF2-40B4-BE49-F238E27FC236}">
                    <a16:creationId xmlns:a16="http://schemas.microsoft.com/office/drawing/2014/main" id="{5792B47D-B868-57AA-3C2A-DB8B22E4A080}"/>
                  </a:ext>
                </a:extLst>
              </p:cNvPr>
              <p:cNvSpPr/>
              <p:nvPr/>
            </p:nvSpPr>
            <p:spPr>
              <a:xfrm>
                <a:off x="1876987" y="3563165"/>
                <a:ext cx="273805" cy="24701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208" extrusionOk="0">
                    <a:moveTo>
                      <a:pt x="762" y="0"/>
                    </a:moveTo>
                    <a:cubicBezTo>
                      <a:pt x="755" y="0"/>
                      <a:pt x="748" y="1"/>
                      <a:pt x="741" y="2"/>
                    </a:cubicBezTo>
                    <a:lnTo>
                      <a:pt x="0" y="2"/>
                    </a:lnTo>
                    <a:lnTo>
                      <a:pt x="0" y="1207"/>
                    </a:lnTo>
                    <a:lnTo>
                      <a:pt x="1172" y="1207"/>
                    </a:lnTo>
                    <a:cubicBezTo>
                      <a:pt x="1272" y="1196"/>
                      <a:pt x="1338" y="1097"/>
                      <a:pt x="1294" y="1008"/>
                    </a:cubicBezTo>
                    <a:lnTo>
                      <a:pt x="863" y="69"/>
                    </a:lnTo>
                    <a:cubicBezTo>
                      <a:pt x="843" y="30"/>
                      <a:pt x="808" y="0"/>
                      <a:pt x="7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2093;p42">
                <a:extLst>
                  <a:ext uri="{FF2B5EF4-FFF2-40B4-BE49-F238E27FC236}">
                    <a16:creationId xmlns:a16="http://schemas.microsoft.com/office/drawing/2014/main" id="{C357EE97-9163-8E44-868F-33244F6AC61A}"/>
                  </a:ext>
                </a:extLst>
              </p:cNvPr>
              <p:cNvSpPr/>
              <p:nvPr/>
            </p:nvSpPr>
            <p:spPr>
              <a:xfrm>
                <a:off x="2315610" y="4146974"/>
                <a:ext cx="384636" cy="58892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88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1880" y="288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2094;p42">
                <a:extLst>
                  <a:ext uri="{FF2B5EF4-FFF2-40B4-BE49-F238E27FC236}">
                    <a16:creationId xmlns:a16="http://schemas.microsoft.com/office/drawing/2014/main" id="{8A127152-EFCB-20DC-E5A2-77A64E854250}"/>
                  </a:ext>
                </a:extLst>
              </p:cNvPr>
              <p:cNvSpPr/>
              <p:nvPr/>
            </p:nvSpPr>
            <p:spPr>
              <a:xfrm>
                <a:off x="2315610" y="4017943"/>
                <a:ext cx="384636" cy="12923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632" extrusionOk="0">
                    <a:moveTo>
                      <a:pt x="0" y="1"/>
                    </a:moveTo>
                    <a:lnTo>
                      <a:pt x="0" y="631"/>
                    </a:lnTo>
                    <a:lnTo>
                      <a:pt x="1880" y="631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2095;p42">
                <a:extLst>
                  <a:ext uri="{FF2B5EF4-FFF2-40B4-BE49-F238E27FC236}">
                    <a16:creationId xmlns:a16="http://schemas.microsoft.com/office/drawing/2014/main" id="{B2BD0534-5E5C-CD50-501F-29C1DB91C73B}"/>
                  </a:ext>
                </a:extLst>
              </p:cNvPr>
              <p:cNvSpPr/>
              <p:nvPr/>
            </p:nvSpPr>
            <p:spPr>
              <a:xfrm>
                <a:off x="-501800" y="4205661"/>
                <a:ext cx="1472292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7199" y="852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2096;p42">
                <a:extLst>
                  <a:ext uri="{FF2B5EF4-FFF2-40B4-BE49-F238E27FC236}">
                    <a16:creationId xmlns:a16="http://schemas.microsoft.com/office/drawing/2014/main" id="{A6B55399-28F0-CF38-F2B2-279AA20BB1C4}"/>
                  </a:ext>
                </a:extLst>
              </p:cNvPr>
              <p:cNvSpPr/>
              <p:nvPr/>
            </p:nvSpPr>
            <p:spPr>
              <a:xfrm>
                <a:off x="-1749984" y="4205661"/>
                <a:ext cx="144980" cy="174221"/>
              </a:xfrm>
              <a:custGeom>
                <a:avLst/>
                <a:gdLst/>
                <a:ahLst/>
                <a:cxnLst/>
                <a:rect l="l" t="t" r="r" b="b"/>
                <a:pathLst>
                  <a:path w="709" h="852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708" y="852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2097;p42">
                <a:extLst>
                  <a:ext uri="{FF2B5EF4-FFF2-40B4-BE49-F238E27FC236}">
                    <a16:creationId xmlns:a16="http://schemas.microsoft.com/office/drawing/2014/main" id="{95029927-F79B-AECC-2F38-CFC3CFA7B455}"/>
                  </a:ext>
                </a:extLst>
              </p:cNvPr>
              <p:cNvSpPr/>
              <p:nvPr/>
            </p:nvSpPr>
            <p:spPr>
              <a:xfrm>
                <a:off x="949847" y="4205661"/>
                <a:ext cx="18199" cy="398132"/>
              </a:xfrm>
              <a:custGeom>
                <a:avLst/>
                <a:gdLst/>
                <a:ahLst/>
                <a:cxnLst/>
                <a:rect l="l" t="t" r="r" b="b"/>
                <a:pathLst>
                  <a:path w="89" h="1947" extrusionOk="0">
                    <a:moveTo>
                      <a:pt x="1" y="1"/>
                    </a:moveTo>
                    <a:lnTo>
                      <a:pt x="1" y="1947"/>
                    </a:lnTo>
                    <a:lnTo>
                      <a:pt x="89" y="1947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2098;p42">
                <a:extLst>
                  <a:ext uri="{FF2B5EF4-FFF2-40B4-BE49-F238E27FC236}">
                    <a16:creationId xmlns:a16="http://schemas.microsoft.com/office/drawing/2014/main" id="{746E91D7-B53C-6FE6-559A-7779B0631635}"/>
                  </a:ext>
                </a:extLst>
              </p:cNvPr>
              <p:cNvSpPr/>
              <p:nvPr/>
            </p:nvSpPr>
            <p:spPr>
              <a:xfrm>
                <a:off x="-1620953" y="4205661"/>
                <a:ext cx="15950" cy="398132"/>
              </a:xfrm>
              <a:custGeom>
                <a:avLst/>
                <a:gdLst/>
                <a:ahLst/>
                <a:cxnLst/>
                <a:rect l="l" t="t" r="r" b="b"/>
                <a:pathLst>
                  <a:path w="78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77" y="1947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2099;p42">
                <a:extLst>
                  <a:ext uri="{FF2B5EF4-FFF2-40B4-BE49-F238E27FC236}">
                    <a16:creationId xmlns:a16="http://schemas.microsoft.com/office/drawing/2014/main" id="{C2078F81-AC7B-4945-45EE-235ACDDD8E2C}"/>
                  </a:ext>
                </a:extLst>
              </p:cNvPr>
              <p:cNvSpPr/>
              <p:nvPr/>
            </p:nvSpPr>
            <p:spPr>
              <a:xfrm>
                <a:off x="-743707" y="4477015"/>
                <a:ext cx="162975" cy="8159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399" extrusionOk="0">
                    <a:moveTo>
                      <a:pt x="0" y="0"/>
                    </a:moveTo>
                    <a:lnTo>
                      <a:pt x="0" y="399"/>
                    </a:lnTo>
                    <a:lnTo>
                      <a:pt x="797" y="39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100;p42">
                <a:extLst>
                  <a:ext uri="{FF2B5EF4-FFF2-40B4-BE49-F238E27FC236}">
                    <a16:creationId xmlns:a16="http://schemas.microsoft.com/office/drawing/2014/main" id="{B218AB9F-0A90-E7C1-12E8-063FFE839C79}"/>
                  </a:ext>
                </a:extLst>
              </p:cNvPr>
              <p:cNvSpPr/>
              <p:nvPr/>
            </p:nvSpPr>
            <p:spPr>
              <a:xfrm>
                <a:off x="-743707" y="4477015"/>
                <a:ext cx="162975" cy="34149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67" extrusionOk="0">
                    <a:moveTo>
                      <a:pt x="0" y="0"/>
                    </a:moveTo>
                    <a:lnTo>
                      <a:pt x="0" y="166"/>
                    </a:lnTo>
                    <a:lnTo>
                      <a:pt x="797" y="166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101;p42">
                <a:extLst>
                  <a:ext uri="{FF2B5EF4-FFF2-40B4-BE49-F238E27FC236}">
                    <a16:creationId xmlns:a16="http://schemas.microsoft.com/office/drawing/2014/main" id="{CAC54372-FAA1-E5F1-5F4E-50F83732EFBB}"/>
                  </a:ext>
                </a:extLst>
              </p:cNvPr>
              <p:cNvSpPr/>
              <p:nvPr/>
            </p:nvSpPr>
            <p:spPr>
              <a:xfrm>
                <a:off x="1829342" y="4515458"/>
                <a:ext cx="158476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11" extrusionOk="0">
                    <a:moveTo>
                      <a:pt x="1" y="0"/>
                    </a:moveTo>
                    <a:lnTo>
                      <a:pt x="1" y="211"/>
                    </a:lnTo>
                    <a:lnTo>
                      <a:pt x="775" y="211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102;p42">
                <a:extLst>
                  <a:ext uri="{FF2B5EF4-FFF2-40B4-BE49-F238E27FC236}">
                    <a16:creationId xmlns:a16="http://schemas.microsoft.com/office/drawing/2014/main" id="{96F8D6C0-C53E-B47C-8487-0C4AED19C374}"/>
                  </a:ext>
                </a:extLst>
              </p:cNvPr>
              <p:cNvSpPr/>
              <p:nvPr/>
            </p:nvSpPr>
            <p:spPr>
              <a:xfrm>
                <a:off x="490776" y="3163394"/>
                <a:ext cx="334946" cy="40897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00" extrusionOk="0">
                    <a:moveTo>
                      <a:pt x="1" y="0"/>
                    </a:moveTo>
                    <a:lnTo>
                      <a:pt x="1" y="199"/>
                    </a:lnTo>
                    <a:lnTo>
                      <a:pt x="1637" y="199"/>
                    </a:lnTo>
                    <a:lnTo>
                      <a:pt x="1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2103;p42">
                <a:extLst>
                  <a:ext uri="{FF2B5EF4-FFF2-40B4-BE49-F238E27FC236}">
                    <a16:creationId xmlns:a16="http://schemas.microsoft.com/office/drawing/2014/main" id="{ED892C1F-4E89-B390-A6D7-95F92008079E}"/>
                  </a:ext>
                </a:extLst>
              </p:cNvPr>
              <p:cNvSpPr/>
              <p:nvPr/>
            </p:nvSpPr>
            <p:spPr>
              <a:xfrm>
                <a:off x="825519" y="3163394"/>
                <a:ext cx="101834" cy="4089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00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498" y="199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" name="Google Shape;2104;p42">
              <a:extLst>
                <a:ext uri="{FF2B5EF4-FFF2-40B4-BE49-F238E27FC236}">
                  <a16:creationId xmlns:a16="http://schemas.microsoft.com/office/drawing/2014/main" id="{D6471342-7C88-0062-23E4-E7DE72719605}"/>
                </a:ext>
              </a:extLst>
            </p:cNvPr>
            <p:cNvCxnSpPr/>
            <p:nvPr/>
          </p:nvCxnSpPr>
          <p:spPr>
            <a:xfrm>
              <a:off x="-261650" y="2954400"/>
              <a:ext cx="9582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59717631"/>
      </p:ext>
    </p:extLst>
  </p:cSld>
  <p:clrMapOvr>
    <a:masterClrMapping/>
  </p:clrMapOvr>
</p:sld>
</file>

<file path=ppt/theme/theme1.xml><?xml version="1.0" encoding="utf-8"?>
<a:theme xmlns:a="http://schemas.openxmlformats.org/drawingml/2006/main" name="Trains and Railroads Minitheme by Slidesgo">
  <a:themeElements>
    <a:clrScheme name="Simple Light">
      <a:dk1>
        <a:srgbClr val="47322F"/>
      </a:dk1>
      <a:lt1>
        <a:srgbClr val="FFFFFF"/>
      </a:lt1>
      <a:dk2>
        <a:srgbClr val="E5DDD9"/>
      </a:dk2>
      <a:lt2>
        <a:srgbClr val="CEC2B6"/>
      </a:lt2>
      <a:accent1>
        <a:srgbClr val="E53A39"/>
      </a:accent1>
      <a:accent2>
        <a:srgbClr val="F28F42"/>
      </a:accent2>
      <a:accent3>
        <a:srgbClr val="F7B71F"/>
      </a:accent3>
      <a:accent4>
        <a:srgbClr val="3191A0"/>
      </a:accent4>
      <a:accent5>
        <a:srgbClr val="5EBFD1"/>
      </a:accent5>
      <a:accent6>
        <a:srgbClr val="E3FBFF"/>
      </a:accent6>
      <a:hlink>
        <a:srgbClr val="4732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763</Words>
  <Application>Microsoft Macintosh PowerPoint</Application>
  <PresentationFormat>On-screen Show (16:9)</PresentationFormat>
  <Paragraphs>85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Arimo</vt:lpstr>
      <vt:lpstr>Nova Square</vt:lpstr>
      <vt:lpstr>Arial</vt:lpstr>
      <vt:lpstr>Bebas Neue</vt:lpstr>
      <vt:lpstr>Cambria Math</vt:lpstr>
      <vt:lpstr>Times New Roman</vt:lpstr>
      <vt:lpstr>Trains and Railroads Minitheme by Slidesgo</vt:lpstr>
      <vt:lpstr>SEPTA Cuts Impact Analysis</vt:lpstr>
      <vt:lpstr>Table of contents</vt:lpstr>
      <vt:lpstr>Context </vt:lpstr>
      <vt:lpstr>PowerPoint Presentation</vt:lpstr>
      <vt:lpstr>What has been Cut?</vt:lpstr>
      <vt:lpstr>Distribution of Route Discontinue </vt:lpstr>
      <vt:lpstr>Distribution of Headway Change  </vt:lpstr>
      <vt:lpstr>Purpose of the Study </vt:lpstr>
      <vt:lpstr>Method </vt:lpstr>
      <vt:lpstr>Step by Step </vt:lpstr>
      <vt:lpstr>Results </vt:lpstr>
      <vt:lpstr>GTFS Analysis</vt:lpstr>
      <vt:lpstr>Peak hour and Midday Assumption</vt:lpstr>
      <vt:lpstr>Peak hour Capacity Changes by Route</vt:lpstr>
      <vt:lpstr>Headway Changes by Route</vt:lpstr>
      <vt:lpstr>Travel Time Analysis</vt:lpstr>
      <vt:lpstr>Travel Time Analysis Assumption</vt:lpstr>
      <vt:lpstr>Peak Travel Time Percentage Change</vt:lpstr>
      <vt:lpstr>Non-peak Travel Time Percentage Change</vt:lpstr>
      <vt:lpstr>Takeaway </vt:lpstr>
      <vt:lpstr>Takeaway</vt:lpstr>
      <vt:lpstr>Limitations</vt:lpstr>
      <vt:lpstr>Acknowledgement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Zhanchao Yang</cp:lastModifiedBy>
  <cp:revision>20</cp:revision>
  <dcterms:modified xsi:type="dcterms:W3CDTF">2025-11-19T02:04:48Z</dcterms:modified>
</cp:coreProperties>
</file>